
<file path=[Content_Types].xml><?xml version="1.0" encoding="utf-8"?>
<Types xmlns="http://schemas.openxmlformats.org/package/2006/content-types">
  <Default Extension="xml" ContentType="application/xml"/>
  <Default Extension="wmf" ContentType="image/wmf"/>
  <Default Extension="png" ContentType="image/png"/>
  <Default Extension="rels" ContentType="application/vnd.openxmlformats-package.relationships+xml"/>
  <Default Extension="jpeg" ContentType="image/jpeg"/>
  <Override PartName="/ppt/presentation.xml" ContentType="application/vnd.openxmlformats-officedocument.presentationml.presentation.main+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docProps/app.xml" ContentType="application/vnd.openxmlformats-officedocument.extended-properties+xml"/>
</Types>
</file>

<file path=_rels/.rels><?xml version="1.0" encoding="UTF-8" standalone="yes"?><Relationships xmlns="http://schemas.openxmlformats.org/package/2006/relationships"><Relationship Target="ppt/presentation.xml" Type="http://schemas.openxmlformats.org/officeDocument/2006/relationships/officeDocument" Id="rId2"/><Relationship Target="docProps/app.xml" Type="http://schemas.openxmlformats.org/officeDocument/2006/relationships/extended-properties" Id="rId1"/></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r:id="rId5" id="2147483692"/>
    <p:sldMasterId r:id="rId6" id="2147483693"/>
    <p:sldMasterId r:id="rId7" id="2147483694"/>
    <p:sldMasterId r:id="rId8" id="2147483695"/>
  </p:sldMasterIdLst>
  <p:notesMasterIdLst>
    <p:notesMasterId r:id="rId9"/>
  </p:notesMasterIdLst>
  <p:sldIdLst>
    <p:sldId r:id="rId10" id="256"/>
    <p:sldId r:id="rId11" id="257"/>
    <p:sldId r:id="rId12" id="258"/>
    <p:sldId r:id="rId13" id="259"/>
    <p:sldId r:id="rId14" id="260"/>
    <p:sldId r:id="rId15" id="261"/>
    <p:sldId r:id="rId16" id="262"/>
    <p:sldId r:id="rId17" id="263"/>
    <p:sldId r:id="rId18" id="264"/>
    <p:sldId r:id="rId19" id="265"/>
    <p:sldId r:id="rId20" id="266"/>
    <p:sldId r:id="rId21" id="267"/>
    <p:sldId r:id="rId22" id="268"/>
    <p:sldId r:id="rId23" id="269"/>
    <p:sldId r:id="rId24" id="270"/>
    <p:sldId r:id="rId25" id="271"/>
    <p:sldId r:id="rId26" id="272"/>
    <p:sldId r:id="rId27" id="273"/>
    <p:sldId r:id="rId28" id="274"/>
  </p:sldIdLst>
  <p:sldSz type="screen4x3" cx="9144000" cy="6858000"/>
  <p:notesSz cy="9144000" cx="6858000"/>
  <p:defaultTextStyle>
    <a:lvl1pPr fontAlgn="base" rtl="0" marL="0" indent="0" algn="l" defTabSz="914400">
      <a:lnSpc>
        <a:spcPct val="100000"/>
      </a:lnSpc>
      <a:spcBef>
        <a:spcPct val="0"/>
      </a:spcBef>
      <a:spcAft>
        <a:spcPct val="0"/>
      </a:spcAft>
      <a:buNone/>
      <a:defRPr u="none" sz="1800" lang="en-US" smtClean="0" i="0" dirty="0" baseline="0" b="1">
        <a:solidFill>
          <a:schemeClr val="tx1"/>
        </a:solidFill>
        <a:latin charset="0" pitchFamily="34" typeface="Arial"/>
        <a:ea charset="-128" pitchFamily="1" typeface="ＭＳ Ｐゴシック"/>
      </a:defRPr>
    </a:lvl1pPr>
    <a:lvl2pPr marL="457200" indent="0">
      <a:lnSpc>
        <a:spcPct val="100000"/>
      </a:lnSpc>
      <a:spcBef>
        <a:spcPct val="0"/>
      </a:spcBef>
      <a:spcAft>
        <a:spcPct val="0"/>
      </a:spcAft>
      <a:buNone/>
      <a:defRPr u="none" sz="1800" lang="en-US" smtClean="0" i="0" dirty="0" b="1">
        <a:solidFill>
          <a:schemeClr val="tx1"/>
        </a:solidFill>
        <a:latin charset="0" pitchFamily="34" typeface="Arial"/>
      </a:defRPr>
    </a:lvl2pPr>
    <a:lvl3pPr marL="914400" indent="0">
      <a:lnSpc>
        <a:spcPct val="100000"/>
      </a:lnSpc>
      <a:spcBef>
        <a:spcPct val="0"/>
      </a:spcBef>
      <a:spcAft>
        <a:spcPct val="0"/>
      </a:spcAft>
      <a:buNone/>
      <a:defRPr u="none" sz="1800" lang="en-US" smtClean="0" i="0" dirty="0" b="1">
        <a:solidFill>
          <a:schemeClr val="tx1"/>
        </a:solidFill>
        <a:latin charset="0" pitchFamily="34" typeface="Arial"/>
      </a:defRPr>
    </a:lvl3pPr>
    <a:lvl4pPr marL="1371600" indent="0">
      <a:lnSpc>
        <a:spcPct val="100000"/>
      </a:lnSpc>
      <a:spcBef>
        <a:spcPct val="0"/>
      </a:spcBef>
      <a:spcAft>
        <a:spcPct val="0"/>
      </a:spcAft>
      <a:buNone/>
      <a:defRPr u="none" sz="1800" lang="en-US" smtClean="0" i="0" dirty="0" b="1">
        <a:solidFill>
          <a:schemeClr val="tx1"/>
        </a:solidFill>
        <a:latin charset="0" pitchFamily="34" typeface="Arial"/>
      </a:defRPr>
    </a:lvl4pPr>
    <a:lvl5pPr marL="1828800" indent="0">
      <a:lnSpc>
        <a:spcPct val="100000"/>
      </a:lnSpc>
      <a:spcBef>
        <a:spcPct val="0"/>
      </a:spcBef>
      <a:spcAft>
        <a:spcPct val="0"/>
      </a:spcAft>
      <a:buNone/>
      <a:defRPr u="none" sz="1800" lang="en-US" smtClean="0" i="0" dirty="0" b="1">
        <a:solidFill>
          <a:schemeClr val="tx1"/>
        </a:solidFill>
        <a:latin charset="0" pitchFamily="34" typeface="Arial"/>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83DC450E-F3C0-4365-8E11-5032FDBE5B0F}"/>
</file>

<file path=ppt/viewProps.xml><?xml version="1.0" encoding="utf-8"?>
<p:viewPr xmlns:a="http://schemas.openxmlformats.org/drawingml/2006/main" xmlns:r="http://schemas.openxmlformats.org/officeDocument/2006/relationships" xmlns:p="http://schemas.openxmlformats.org/presentationml/2006/main">
  <p:normalViewPr>
    <p:restoredLeft sz="28535"/>
    <p:restoredTop sz="89928"/>
  </p:normalViewPr>
</p:viewPr>
</file>

<file path=ppt/_rels/presentation.xml.rels><?xml version="1.0" encoding="UTF-8" standalone="yes"?><Relationships xmlns="http://schemas.openxmlformats.org/package/2006/relationships"><Relationship Target="slides/slide15.xml" Type="http://schemas.openxmlformats.org/officeDocument/2006/relationships/slide" Id="rId24"/><Relationship Target="slides/slide7.xml" Type="http://schemas.openxmlformats.org/officeDocument/2006/relationships/slide" Id="rId16"/><Relationship Target="slides/slide14.xml" Type="http://schemas.openxmlformats.org/officeDocument/2006/relationships/slide" Id="rId23"/><Relationship Target="slides/slide6.xml" Type="http://schemas.openxmlformats.org/officeDocument/2006/relationships/slide" Id="rId15"/><Relationship Target="slides/slide13.xml" Type="http://schemas.openxmlformats.org/officeDocument/2006/relationships/slide" Id="rId22"/><Relationship Target="slides/slide5.xml" Type="http://schemas.openxmlformats.org/officeDocument/2006/relationships/slide" Id="rId14"/><Relationship Target="slides/slide12.xml" Type="http://schemas.openxmlformats.org/officeDocument/2006/relationships/slide" Id="rId21"/><Relationship Target="slides/slide4.xml" Type="http://schemas.openxmlformats.org/officeDocument/2006/relationships/slide" Id="rId13"/><Relationship Target="slides/slide11.xml" Type="http://schemas.openxmlformats.org/officeDocument/2006/relationships/slide" Id="rId20"/><Relationship Target="slides/slide3.xml" Type="http://schemas.openxmlformats.org/officeDocument/2006/relationships/slide" Id="rId12"/><Relationship Target="slides/slide2.xml" Type="http://schemas.openxmlformats.org/officeDocument/2006/relationships/slide" Id="rId11"/><Relationship Target="slides/slide1.xml" Type="http://schemas.openxmlformats.org/officeDocument/2006/relationships/slide" Id="rId10"/><Relationship Target="notesMasters/notesMaster1.xml" Type="http://schemas.openxmlformats.org/officeDocument/2006/relationships/notesMaster" Id="rId9"/><Relationship Target="slideMasters/slideMaster4.xml" Type="http://schemas.openxmlformats.org/officeDocument/2006/relationships/slideMaster" Id="rId8"/><Relationship Target="slideMasters/slideMaster3.xml" Type="http://schemas.openxmlformats.org/officeDocument/2006/relationships/slideMaster" Id="rId7"/><Relationship Target="slideMasters/slideMaster2.xml" Type="http://schemas.openxmlformats.org/officeDocument/2006/relationships/slideMaster" Id="rId6"/><Relationship Target="slideMasters/slideMaster1.xml" Type="http://schemas.openxmlformats.org/officeDocument/2006/relationships/slideMaster" Id="rId5"/><Relationship Target="slides/slide19.xml" Type="http://schemas.openxmlformats.org/officeDocument/2006/relationships/slide" Id="rId28"/><Relationship Target="tableStyles.xml" Type="http://schemas.openxmlformats.org/officeDocument/2006/relationships/tableStyles" Id="rId4"/><Relationship Target="slides/slide18.xml" Type="http://schemas.openxmlformats.org/officeDocument/2006/relationships/slide" Id="rId27"/><Relationship Target="slides/slide10.xml" Type="http://schemas.openxmlformats.org/officeDocument/2006/relationships/slide" Id="rId19"/><Relationship Target="presProps.xml" Type="http://schemas.openxmlformats.org/officeDocument/2006/relationships/presProps" Id="rId3"/><Relationship Target="slides/slide17.xml" Type="http://schemas.openxmlformats.org/officeDocument/2006/relationships/slide" Id="rId26"/><Relationship Target="slides/slide9.xml" Type="http://schemas.openxmlformats.org/officeDocument/2006/relationships/slide" Id="rId18"/><Relationship Target="viewProps.xml" Type="http://schemas.openxmlformats.org/officeDocument/2006/relationships/viewProps" Id="rId2"/><Relationship Target="slides/slide16.xml" Type="http://schemas.openxmlformats.org/officeDocument/2006/relationships/slide" Id="rId25"/><Relationship Target="slides/slide8.xml" Type="http://schemas.openxmlformats.org/officeDocument/2006/relationships/slide" Id="rId17"/><Relationship Target="theme/theme5.xml" Type="http://schemas.openxmlformats.org/officeDocument/2006/relationships/theme" Id="rId1"/></Relationships>
</file>

<file path=ppt/notesMasters/_rels/notesMaster1.xml.rels><?xml version="1.0" encoding="UTF-8" standalone="yes"?><Relationships xmlns="http://schemas.openxmlformats.org/package/2006/relationships"><Relationship Target="../theme/theme1.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name="" id="1"/>
        <p:cNvGrpSpPr/>
        <p:nvPr/>
      </p:nvGrpSpPr>
      <p:grpSpPr>
        <a:xfrm>
          <a:off y="0" x="0"/>
          <a:ext cy="0" cx="0"/>
          <a:chOff y="0" x="0"/>
          <a:chExt cy="0" cx="0"/>
        </a:xfrm>
      </p:grpSpPr>
      <p:sp>
        <p:nvSpPr>
          <p:cNvPr name="Text Box 63" id="63"/>
          <p:cNvSpPr>
            <a:spLocks/>
          </p:cNvSpPr>
          <p:nvPr>
            <p:ph type="hdr" sz="quarter"/>
          </p:nvPr>
        </p:nvSpPr>
        <p:spPr>
          <a:xfrm>
            <a:off y="0" x="0"/>
            <a:ext cy="457200" cx="2971800"/>
          </a:xfrm>
          <a:prstGeom prst="rect">
            <a:avLst/>
          </a:prstGeom>
          <a:ln>
            <a:noFill/>
          </a:ln>
          <a:effectLst/>
        </p:spPr>
        <p:txBody>
          <a:bodyPr numCol="1"/>
          <a:lstStyle/>
          <a:p>
            <a:endParaRPr/>
          </a:p>
        </p:txBody>
      </p:sp>
      <p:sp>
        <p:nvSpPr>
          <p:cNvPr name="Text Box 64" id="64"/>
          <p:cNvSpPr>
            <a:spLocks/>
          </p:cNvSpPr>
          <p:nvPr>
            <p:ph type="dt" idx="1"/>
          </p:nvPr>
        </p:nvSpPr>
        <p:spPr>
          <a:xfrm>
            <a:off y="0" x="3884612"/>
            <a:ext cy="457200" cx="2971800"/>
          </a:xfrm>
          <a:prstGeom prst="rect">
            <a:avLst/>
          </a:prstGeom>
          <a:ln>
            <a:noFill/>
          </a:ln>
          <a:effectLst/>
        </p:spPr>
        <p:txBody>
          <a:bodyPr numCol="1"/>
          <a:lstStyle/>
          <a:p>
            <a:endParaRPr/>
          </a:p>
        </p:txBody>
      </p:sp>
      <p:sp>
        <p:nvSpPr>
          <p:cNvPr name="Text Box 65" id="65"/>
          <p:cNvSpPr>
            <a:spLocks/>
          </p:cNvSpPr>
          <p:nvPr>
            <p:ph type="sldImg" idx="2"/>
          </p:nvPr>
        </p:nvSpPr>
        <p:spPr>
          <a:xfrm>
            <a:off y="685800" x="1143000"/>
            <a:ext cy="3429000" cx="4572000"/>
          </a:xfrm>
          <a:prstGeom prst="rect">
            <a:avLst/>
          </a:prstGeom>
          <a:ln>
            <a:solidFill>
              <a:srgbClr val="000000"/>
            </a:solidFill>
            <a:round/>
            <a:headEnd/>
            <a:tailEnd/>
          </a:ln>
          <a:effectLst/>
        </p:spPr>
      </p:sp>
      <p:sp>
        <p:nvSpPr>
          <p:cNvPr name="Text Box 66" id="66"/>
          <p:cNvSpPr>
            <a:spLocks/>
          </p:cNvSpPr>
          <p:nvPr>
            <p:ph type="body" sz="quarter" idx="3"/>
          </p:nvPr>
        </p:nvSpPr>
        <p:spPr>
          <a:xfrm>
            <a:off y="4343400" x="685800"/>
            <a:ext cy="4114800" cx="5486400"/>
          </a:xfrm>
          <a:prstGeom prst="rect">
            <a:avLst/>
          </a:prstGeom>
          <a:ln>
            <a:noFill/>
          </a:ln>
          <a:effectLst/>
        </p:spPr>
        <p:txBody>
          <a:bodyPr numCol="1"/>
          <a:lstStyle/>
          <a:p>
            <a:endParaRPr/>
          </a:p>
          <a:p>
            <a:endParaRPr/>
          </a:p>
          <a:p>
            <a:endParaRPr/>
          </a:p>
          <a:p>
            <a:endParaRPr/>
          </a:p>
          <a:p>
            <a:endParaRPr/>
          </a:p>
        </p:txBody>
      </p:sp>
      <p:sp>
        <p:nvSpPr>
          <p:cNvPr name="Text Box 67" id="67"/>
          <p:cNvSpPr>
            <a:spLocks/>
          </p:cNvSpPr>
          <p:nvPr>
            <p:ph type="ftr" sz="quarter" idx="4"/>
          </p:nvPr>
        </p:nvSpPr>
        <p:spPr>
          <a:xfrm>
            <a:off y="8685212" x="0"/>
            <a:ext cy="457200" cx="2971800"/>
          </a:xfrm>
          <a:prstGeom prst="rect">
            <a:avLst/>
          </a:prstGeom>
          <a:ln>
            <a:noFill/>
          </a:ln>
          <a:effectLst/>
        </p:spPr>
        <p:txBody>
          <a:bodyPr numCol="1" anchor="b"/>
          <a:lstStyle/>
          <a:p>
            <a:endParaRPr/>
          </a:p>
        </p:txBody>
      </p:sp>
      <p:sp>
        <p:nvSpPr>
          <p:cNvPr name="Text Box 68" id="68"/>
          <p:cNvSpPr>
            <a:spLocks/>
          </p:cNvSpPr>
          <p:nvPr>
            <p:ph type="sldNum" sz="quarter" idx="5"/>
          </p:nvPr>
        </p:nvSpPr>
        <p:spPr>
          <a:xfrm>
            <a:off y="8685212" x="3884612"/>
            <a:ext cy="457200" cx="2971800"/>
          </a:xfrm>
          <a:prstGeom prst="rect">
            <a:avLst/>
          </a:prstGeom>
          <a:ln>
            <a:noFill/>
          </a:ln>
          <a:effectLst/>
        </p:spPr>
        <p:txBody>
          <a:bodyPr numCol="1" anchor="b"/>
          <a:lstStyle/>
          <a:p>
            <a:pPr algn="r"/>
            <a:r>
              <a:rPr sz="1200" smtClean="0" lang="en-US" dirty="0" b="0"/>
              <a:t>*</a:t>
            </a:r>
          </a:p>
        </p:txBody>
      </p:sp>
    </p:spTree>
  </p:cSld>
  <p:clrMap tx1="dk1" tx2="dk2" bg1="lt1" accent6="accent6" bg2="lt2" accent5="accent5" accent4="accent4" accent3="accent3" folHlink="folHlink" accent2="accent2" hlink="hlink" accent1="accent1"/>
</p:notesMaster>
</file>

<file path=ppt/notesSlides/_rels/notesSlide1.xml.rels><?xml version="1.0" encoding="UTF-8" standalone="yes"?><Relationships xmlns="http://schemas.openxmlformats.org/package/2006/relationships"><Relationship Target="../slides/slide1.xml" Type="http://schemas.openxmlformats.org/officeDocument/2006/relationships/slide" Id="rId2"/><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slides/slide10.xml" Type="http://schemas.openxmlformats.org/officeDocument/2006/relationships/slide" Id="rId2"/><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slides/slide11.xml" Type="http://schemas.openxmlformats.org/officeDocument/2006/relationships/slide" Id="rId2"/><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slides/slide12.xml" Type="http://schemas.openxmlformats.org/officeDocument/2006/relationships/slide" Id="rId2"/><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slides/slide13.xml" Type="http://schemas.openxmlformats.org/officeDocument/2006/relationships/slide" Id="rId2"/><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slides/slide14.xml" Type="http://schemas.openxmlformats.org/officeDocument/2006/relationships/slide" Id="rId2"/><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slides/slide15.xml" Type="http://schemas.openxmlformats.org/officeDocument/2006/relationships/slide" Id="rId2"/><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slides/slide16.xml" Type="http://schemas.openxmlformats.org/officeDocument/2006/relationships/slide" Id="rId2"/><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slides/slide17.xml" Type="http://schemas.openxmlformats.org/officeDocument/2006/relationships/slide" Id="rId2"/><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slides/slide19.xml" Type="http://schemas.openxmlformats.org/officeDocument/2006/relationships/slide" Id="rId2"/><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slides/slide2.xml" Type="http://schemas.openxmlformats.org/officeDocument/2006/relationships/slide" Id="rId2"/><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slides/slide3.xml" Type="http://schemas.openxmlformats.org/officeDocument/2006/relationships/slide" Id="rId2"/><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slides/slide4.xml" Type="http://schemas.openxmlformats.org/officeDocument/2006/relationships/slide" Id="rId2"/><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slides/slide5.xml" Type="http://schemas.openxmlformats.org/officeDocument/2006/relationships/slide" Id="rId2"/><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slides/slide6.xml" Type="http://schemas.openxmlformats.org/officeDocument/2006/relationships/slide" Id="rId2"/><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slides/slide7.xml" Type="http://schemas.openxmlformats.org/officeDocument/2006/relationships/slide" Id="rId2"/><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slides/slide8.xml" Type="http://schemas.openxmlformats.org/officeDocument/2006/relationships/slide" Id="rId2"/><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slides/slide9.xml" Type="http://schemas.openxmlformats.org/officeDocument/2006/relationships/slide" Id="rId2"/><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07" id="207"/>
          <p:cNvSpPr txBox="1">
            <a:spLocks/>
          </p:cNvSpPr>
          <p:nvPr/>
        </p:nvSpPr>
        <p:spPr>
          <a:xfrm>
            <a:off y="8685212" x="3884612"/>
            <a:ext cy="457200" cx="2971800"/>
          </a:xfrm>
          <a:prstGeom prst="rect">
            <a:avLst/>
          </a:prstGeom>
          <a:noFill/>
          <a:ln>
            <a:noFill/>
          </a:ln>
          <a:effectLst/>
        </p:spPr>
        <p:txBody>
          <a:bodyPr numCol="1" anchor="b"/>
          <a:lstStyle/>
          <a:p>
            <a:pPr algn="r" marL="0" indent="0"/>
            <a:r>
              <a:rPr sz="1200" smtClean="0" lang="en-US" dirty="0" b="0"/>
              <a:t>*</a:t>
            </a:r>
          </a:p>
        </p:txBody>
      </p:sp>
      <p:sp>
        <p:nvSpPr>
          <p:cNvPr name="Text Box 208" id="208"/>
          <p:cNvSpPr>
            <a:spLocks/>
          </p:cNvSpPr>
          <p:nvPr>
            <p:ph type="sldImg"/>
          </p:nvPr>
        </p:nvSpPr>
        <p:spPr>
          <a:xfrm>
            <a:off y="685800" x="1143000"/>
            <a:ext cy="3429000" cx="4572000"/>
          </a:xfrm>
          <a:prstGeom prst="rect">
            <a:avLst/>
          </a:prstGeom>
        </p:spPr>
      </p:sp>
      <p:sp>
        <p:nvSpPr>
          <p:cNvPr name="Text Box 209" id="209"/>
          <p:cNvSpPr>
            <a:spLocks/>
          </p:cNvSpPr>
          <p:nvPr>
            <p:ph type="body" idx="1"/>
          </p:nvPr>
        </p:nvSpPr>
        <p:spPr>
          <a:xfrm>
            <a:off y="4343400" x="685800"/>
            <a:ext cy="4114800" cx="5486400"/>
          </a:xfrm>
          <a:prstGeom prst="rect">
            <a:avLst/>
          </a:prstGeom>
        </p:spPr>
        <p:txBody>
          <a:bodyPr tIns="45720" wrap="square" rIns="91440" numCol="1" lIns="91440" bIns="45720" anchor="t"/>
          <a:lstStyle/>
          <a:p>
            <a:pPr/>
            <a:r>
              <a:rPr smtClean="0" lang="en-US" dirty="0"/>
              <a:t>Photo Credit: ©Bruce Coleman, LTD/Natural Selection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34" id="234"/>
          <p:cNvSpPr txBox="1">
            <a:spLocks/>
          </p:cNvSpPr>
          <p:nvPr/>
        </p:nvSpPr>
        <p:spPr>
          <a:xfrm>
            <a:off y="8685212" x="3884612"/>
            <a:ext cy="457200" cx="2971800"/>
          </a:xfrm>
          <a:prstGeom prst="rect">
            <a:avLst/>
          </a:prstGeom>
          <a:noFill/>
          <a:ln>
            <a:noFill/>
          </a:ln>
          <a:effectLst/>
        </p:spPr>
        <p:txBody>
          <a:bodyPr numCol="1" anchor="b"/>
          <a:lstStyle/>
          <a:p>
            <a:pPr algn="r" marL="0" indent="0"/>
            <a:r>
              <a:rPr sz="1200" smtClean="0" lang="en-US" dirty="0" b="0"/>
              <a:t>*</a:t>
            </a:r>
          </a:p>
        </p:txBody>
      </p:sp>
      <p:sp>
        <p:nvSpPr>
          <p:cNvPr name="Text Box 235" id="235"/>
          <p:cNvSpPr>
            <a:spLocks/>
          </p:cNvSpPr>
          <p:nvPr>
            <p:ph type="sldImg"/>
          </p:nvPr>
        </p:nvSpPr>
        <p:spPr>
          <a:xfrm>
            <a:off y="685800" x="1143000"/>
            <a:ext cy="3429000" cx="4572000"/>
          </a:xfrm>
          <a:prstGeom prst="rect">
            <a:avLst/>
          </a:prstGeom>
        </p:spPr>
      </p:sp>
      <p:sp>
        <p:nvSpPr>
          <p:cNvPr name="Text Box 236" id="236"/>
          <p:cNvSpPr>
            <a:spLocks/>
          </p:cNvSpPr>
          <p:nvPr>
            <p:ph type="body" idx="1"/>
          </p:nvPr>
        </p:nvSpPr>
        <p:spPr>
          <a:xfrm>
            <a:off y="4343400" x="685800"/>
            <a:ext cy="4114800" cx="5486400"/>
          </a:xfrm>
          <a:prstGeom prst="rect">
            <a:avLst/>
          </a:prstGeom>
        </p:spPr>
        <p:txBody>
          <a:bodyPr tIns="45720" wrap="square" rIns="91440" numCol="1" lIns="91440" bIns="45720" anchor="t"/>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37" id="237"/>
          <p:cNvSpPr txBox="1">
            <a:spLocks/>
          </p:cNvSpPr>
          <p:nvPr/>
        </p:nvSpPr>
        <p:spPr>
          <a:xfrm>
            <a:off y="8685212" x="3884612"/>
            <a:ext cy="457200" cx="2971800"/>
          </a:xfrm>
          <a:prstGeom prst="rect">
            <a:avLst/>
          </a:prstGeom>
          <a:noFill/>
          <a:ln>
            <a:noFill/>
          </a:ln>
          <a:effectLst/>
        </p:spPr>
        <p:txBody>
          <a:bodyPr numCol="1" anchor="b"/>
          <a:lstStyle/>
          <a:p>
            <a:pPr algn="r" marL="0" indent="0"/>
            <a:r>
              <a:rPr sz="1200" smtClean="0" lang="en-US" dirty="0" b="0"/>
              <a:t>*</a:t>
            </a:r>
          </a:p>
        </p:txBody>
      </p:sp>
      <p:sp>
        <p:nvSpPr>
          <p:cNvPr name="Text Box 238" id="238"/>
          <p:cNvSpPr>
            <a:spLocks/>
          </p:cNvSpPr>
          <p:nvPr>
            <p:ph type="sldImg"/>
          </p:nvPr>
        </p:nvSpPr>
        <p:spPr>
          <a:xfrm>
            <a:off y="685800" x="1143000"/>
            <a:ext cy="3429000" cx="4572000"/>
          </a:xfrm>
          <a:prstGeom prst="rect">
            <a:avLst/>
          </a:prstGeom>
        </p:spPr>
      </p:sp>
      <p:sp>
        <p:nvSpPr>
          <p:cNvPr name="Text Box 239" id="239"/>
          <p:cNvSpPr>
            <a:spLocks/>
          </p:cNvSpPr>
          <p:nvPr>
            <p:ph type="body" idx="1"/>
          </p:nvPr>
        </p:nvSpPr>
        <p:spPr>
          <a:xfrm>
            <a:off y="4343400" x="685800"/>
            <a:ext cy="4114800" cx="5486400"/>
          </a:xfrm>
          <a:prstGeom prst="rect">
            <a:avLst/>
          </a:prstGeom>
        </p:spPr>
        <p:txBody>
          <a:bodyPr tIns="45720" wrap="square" rIns="91440" numCol="1" lIns="91440" bIns="45720" anchor="t"/>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40" id="240"/>
          <p:cNvSpPr txBox="1">
            <a:spLocks/>
          </p:cNvSpPr>
          <p:nvPr/>
        </p:nvSpPr>
        <p:spPr>
          <a:xfrm>
            <a:off y="8685212" x="3884612"/>
            <a:ext cy="457200" cx="2971800"/>
          </a:xfrm>
          <a:prstGeom prst="rect">
            <a:avLst/>
          </a:prstGeom>
          <a:noFill/>
          <a:ln>
            <a:noFill/>
          </a:ln>
          <a:effectLst/>
        </p:spPr>
        <p:txBody>
          <a:bodyPr numCol="1" anchor="b"/>
          <a:lstStyle/>
          <a:p>
            <a:pPr algn="r" marL="0" indent="0"/>
            <a:r>
              <a:rPr sz="1200" smtClean="0" lang="en-US" dirty="0" b="0"/>
              <a:t>*</a:t>
            </a:r>
          </a:p>
        </p:txBody>
      </p:sp>
      <p:sp>
        <p:nvSpPr>
          <p:cNvPr name="Text Box 241" id="241"/>
          <p:cNvSpPr>
            <a:spLocks/>
          </p:cNvSpPr>
          <p:nvPr>
            <p:ph type="sldImg"/>
          </p:nvPr>
        </p:nvSpPr>
        <p:spPr>
          <a:xfrm>
            <a:off y="685800" x="1143000"/>
            <a:ext cy="3429000" cx="4572000"/>
          </a:xfrm>
          <a:prstGeom prst="rect">
            <a:avLst/>
          </a:prstGeom>
        </p:spPr>
      </p:sp>
      <p:sp>
        <p:nvSpPr>
          <p:cNvPr name="Text Box 242" id="242"/>
          <p:cNvSpPr>
            <a:spLocks/>
          </p:cNvSpPr>
          <p:nvPr>
            <p:ph type="body" idx="1"/>
          </p:nvPr>
        </p:nvSpPr>
        <p:spPr>
          <a:xfrm>
            <a:off y="4343400" x="685800"/>
            <a:ext cy="4114800" cx="5486400"/>
          </a:xfrm>
          <a:prstGeom prst="rect">
            <a:avLst/>
          </a:prstGeom>
        </p:spPr>
        <p:txBody>
          <a:bodyPr tIns="45720" wrap="square" rIns="91440" numCol="1" lIns="91440" bIns="45720" anchor="t"/>
          <a:lstStyle/>
          <a:p>
            <a:pPr/>
            <a:r>
              <a:rPr smtClean="0" lang="en-US" dirty="0"/>
              <a:t>Ecological pyramids show the decreasing amounts of energy, living tissue, or number of organisms at successive feeding levels. The pyramid is divided into sections that represent each trophic level. </a:t>
            </a:r>
            <a:r>
              <a:rPr smtClean="0" lang="en-US" dirty="0" b="1"/>
              <a:t>Because each trophic level harvests only about one tenth of the energy from the level below, it can support only about one tenth the amount of living tissue.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43" id="243"/>
          <p:cNvSpPr txBox="1">
            <a:spLocks/>
          </p:cNvSpPr>
          <p:nvPr/>
        </p:nvSpPr>
        <p:spPr>
          <a:xfrm>
            <a:off y="8685212" x="3884612"/>
            <a:ext cy="457200" cx="2971800"/>
          </a:xfrm>
          <a:prstGeom prst="rect">
            <a:avLst/>
          </a:prstGeom>
          <a:noFill/>
          <a:ln>
            <a:noFill/>
          </a:ln>
          <a:effectLst/>
        </p:spPr>
        <p:txBody>
          <a:bodyPr numCol="1" anchor="b"/>
          <a:lstStyle/>
          <a:p>
            <a:pPr algn="r" marL="0" indent="0"/>
            <a:r>
              <a:rPr sz="1200" smtClean="0" lang="en-US" dirty="0" b="0"/>
              <a:t>*</a:t>
            </a:r>
          </a:p>
        </p:txBody>
      </p:sp>
      <p:sp>
        <p:nvSpPr>
          <p:cNvPr name="Text Box 244" id="244"/>
          <p:cNvSpPr>
            <a:spLocks/>
          </p:cNvSpPr>
          <p:nvPr>
            <p:ph type="sldImg"/>
          </p:nvPr>
        </p:nvSpPr>
        <p:spPr>
          <a:xfrm>
            <a:off y="685800" x="1143000"/>
            <a:ext cy="3429000" cx="4572000"/>
          </a:xfrm>
          <a:prstGeom prst="rect">
            <a:avLst/>
          </a:prstGeom>
        </p:spPr>
      </p:sp>
      <p:sp>
        <p:nvSpPr>
          <p:cNvPr name="Text Box 245" id="245"/>
          <p:cNvSpPr>
            <a:spLocks/>
          </p:cNvSpPr>
          <p:nvPr>
            <p:ph type="body" idx="1"/>
          </p:nvPr>
        </p:nvSpPr>
        <p:spPr>
          <a:xfrm>
            <a:off y="4343400" x="685800"/>
            <a:ext cy="4114800" cx="5486400"/>
          </a:xfrm>
          <a:prstGeom prst="rect">
            <a:avLst/>
          </a:prstGeom>
        </p:spPr>
        <p:txBody>
          <a:bodyPr tIns="45720" wrap="square" rIns="91440" numCol="1" lIns="91440" bIns="45720" anchor="t"/>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46" id="246"/>
          <p:cNvSpPr txBox="1">
            <a:spLocks/>
          </p:cNvSpPr>
          <p:nvPr/>
        </p:nvSpPr>
        <p:spPr>
          <a:xfrm>
            <a:off y="8685212" x="3884612"/>
            <a:ext cy="457200" cx="2971800"/>
          </a:xfrm>
          <a:prstGeom prst="rect">
            <a:avLst/>
          </a:prstGeom>
          <a:noFill/>
          <a:ln>
            <a:noFill/>
          </a:ln>
          <a:effectLst/>
        </p:spPr>
        <p:txBody>
          <a:bodyPr numCol="1" anchor="b"/>
          <a:lstStyle/>
          <a:p>
            <a:pPr algn="r" marL="0" indent="0"/>
            <a:r>
              <a:rPr sz="1200" smtClean="0" lang="en-US" dirty="0" b="0"/>
              <a:t>*</a:t>
            </a:r>
          </a:p>
        </p:txBody>
      </p:sp>
      <p:sp>
        <p:nvSpPr>
          <p:cNvPr name="Text Box 247" id="247"/>
          <p:cNvSpPr>
            <a:spLocks/>
          </p:cNvSpPr>
          <p:nvPr>
            <p:ph type="sldImg"/>
          </p:nvPr>
        </p:nvSpPr>
        <p:spPr>
          <a:xfrm>
            <a:off y="685800" x="1143000"/>
            <a:ext cy="3429000" cx="4572000"/>
          </a:xfrm>
          <a:prstGeom prst="rect">
            <a:avLst/>
          </a:prstGeom>
        </p:spPr>
      </p:sp>
      <p:sp>
        <p:nvSpPr>
          <p:cNvPr name="Text Box 248" id="248"/>
          <p:cNvSpPr>
            <a:spLocks/>
          </p:cNvSpPr>
          <p:nvPr>
            <p:ph type="body" idx="1"/>
          </p:nvPr>
        </p:nvSpPr>
        <p:spPr>
          <a:xfrm>
            <a:off y="4343400" x="685800"/>
            <a:ext cy="4114800" cx="5486400"/>
          </a:xfrm>
          <a:prstGeom prst="rect">
            <a:avLst/>
          </a:prstGeom>
        </p:spPr>
        <p:txBody>
          <a:bodyPr tIns="45720" wrap="square" rIns="91440" numCol="1" lIns="91440" bIns="45720" anchor="t"/>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49" id="249"/>
          <p:cNvSpPr txBox="1">
            <a:spLocks/>
          </p:cNvSpPr>
          <p:nvPr/>
        </p:nvSpPr>
        <p:spPr>
          <a:xfrm>
            <a:off y="8685212" x="3884612"/>
            <a:ext cy="457200" cx="2971800"/>
          </a:xfrm>
          <a:prstGeom prst="rect">
            <a:avLst/>
          </a:prstGeom>
          <a:noFill/>
          <a:ln>
            <a:noFill/>
          </a:ln>
          <a:effectLst/>
        </p:spPr>
        <p:txBody>
          <a:bodyPr numCol="1" anchor="b"/>
          <a:lstStyle/>
          <a:p>
            <a:pPr algn="r" marL="0" indent="0"/>
            <a:r>
              <a:rPr sz="1200" smtClean="0" lang="en-US" dirty="0" b="0"/>
              <a:t>*</a:t>
            </a:r>
          </a:p>
        </p:txBody>
      </p:sp>
      <p:sp>
        <p:nvSpPr>
          <p:cNvPr name="Text Box 250" id="250"/>
          <p:cNvSpPr>
            <a:spLocks/>
          </p:cNvSpPr>
          <p:nvPr>
            <p:ph type="sldImg"/>
          </p:nvPr>
        </p:nvSpPr>
        <p:spPr>
          <a:xfrm>
            <a:off y="685800" x="1143000"/>
            <a:ext cy="3429000" cx="4572000"/>
          </a:xfrm>
          <a:prstGeom prst="rect">
            <a:avLst/>
          </a:prstGeom>
        </p:spPr>
      </p:sp>
      <p:sp>
        <p:nvSpPr>
          <p:cNvPr name="Text Box 251" id="251"/>
          <p:cNvSpPr>
            <a:spLocks/>
          </p:cNvSpPr>
          <p:nvPr>
            <p:ph type="body" idx="1"/>
          </p:nvPr>
        </p:nvSpPr>
        <p:spPr>
          <a:xfrm>
            <a:off y="4343400" x="685800"/>
            <a:ext cy="4114800" cx="5486400"/>
          </a:xfrm>
          <a:prstGeom prst="rect">
            <a:avLst/>
          </a:prstGeom>
        </p:spPr>
        <p:txBody>
          <a:bodyPr tIns="45720" wrap="square" rIns="91440" numCol="1" lIns="91440" bIns="45720" anchor="t"/>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52" id="252"/>
          <p:cNvSpPr txBox="1">
            <a:spLocks/>
          </p:cNvSpPr>
          <p:nvPr/>
        </p:nvSpPr>
        <p:spPr>
          <a:xfrm>
            <a:off y="8685212" x="3884612"/>
            <a:ext cy="457200" cx="2971800"/>
          </a:xfrm>
          <a:prstGeom prst="rect">
            <a:avLst/>
          </a:prstGeom>
          <a:noFill/>
          <a:ln>
            <a:noFill/>
          </a:ln>
          <a:effectLst/>
        </p:spPr>
        <p:txBody>
          <a:bodyPr numCol="1" anchor="b"/>
          <a:lstStyle/>
          <a:p>
            <a:pPr algn="r" marL="0" indent="0"/>
            <a:r>
              <a:rPr sz="1200" smtClean="0" lang="en-US" dirty="0" b="0"/>
              <a:t>*</a:t>
            </a:r>
          </a:p>
        </p:txBody>
      </p:sp>
      <p:sp>
        <p:nvSpPr>
          <p:cNvPr name="Text Box 253" id="253"/>
          <p:cNvSpPr>
            <a:spLocks/>
          </p:cNvSpPr>
          <p:nvPr>
            <p:ph type="sldImg"/>
          </p:nvPr>
        </p:nvSpPr>
        <p:spPr>
          <a:xfrm>
            <a:off y="685800" x="1143000"/>
            <a:ext cy="3429000" cx="4572000"/>
          </a:xfrm>
          <a:prstGeom prst="rect">
            <a:avLst/>
          </a:prstGeom>
        </p:spPr>
      </p:sp>
      <p:sp>
        <p:nvSpPr>
          <p:cNvPr name="Text Box 254" id="254"/>
          <p:cNvSpPr>
            <a:spLocks/>
          </p:cNvSpPr>
          <p:nvPr>
            <p:ph type="body" idx="1"/>
          </p:nvPr>
        </p:nvSpPr>
        <p:spPr>
          <a:xfrm>
            <a:off y="4343400" x="685800"/>
            <a:ext cy="4114800" cx="5486400"/>
          </a:xfrm>
          <a:prstGeom prst="rect">
            <a:avLst/>
          </a:prstGeom>
        </p:spPr>
        <p:txBody>
          <a:bodyPr tIns="45720" wrap="square" rIns="91440" numCol="1" lIns="91440" bIns="45720" anchor="t"/>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55" id="255"/>
          <p:cNvSpPr txBox="1">
            <a:spLocks/>
          </p:cNvSpPr>
          <p:nvPr/>
        </p:nvSpPr>
        <p:spPr>
          <a:xfrm>
            <a:off y="8685212" x="3884612"/>
            <a:ext cy="457200" cx="2971800"/>
          </a:xfrm>
          <a:prstGeom prst="rect">
            <a:avLst/>
          </a:prstGeom>
          <a:noFill/>
          <a:ln>
            <a:noFill/>
          </a:ln>
          <a:effectLst/>
        </p:spPr>
        <p:txBody>
          <a:bodyPr numCol="1" anchor="b"/>
          <a:lstStyle/>
          <a:p>
            <a:pPr algn="r" marL="0" indent="0"/>
            <a:r>
              <a:rPr sz="1200" smtClean="0" lang="en-US" dirty="0" b="0"/>
              <a:t>*</a:t>
            </a:r>
          </a:p>
        </p:txBody>
      </p:sp>
      <p:sp>
        <p:nvSpPr>
          <p:cNvPr name="Text Box 256" id="256"/>
          <p:cNvSpPr>
            <a:spLocks/>
          </p:cNvSpPr>
          <p:nvPr>
            <p:ph type="sldImg"/>
          </p:nvPr>
        </p:nvSpPr>
        <p:spPr>
          <a:xfrm>
            <a:off y="685800" x="1143000"/>
            <a:ext cy="3429000" cx="4572000"/>
          </a:xfrm>
          <a:prstGeom prst="rect">
            <a:avLst/>
          </a:prstGeom>
        </p:spPr>
      </p:sp>
      <p:sp>
        <p:nvSpPr>
          <p:cNvPr name="Text Box 257" id="257"/>
          <p:cNvSpPr>
            <a:spLocks/>
          </p:cNvSpPr>
          <p:nvPr>
            <p:ph type="body" idx="1"/>
          </p:nvPr>
        </p:nvSpPr>
        <p:spPr>
          <a:xfrm>
            <a:off y="4343400" x="685800"/>
            <a:ext cy="4114800" cx="5486400"/>
          </a:xfrm>
          <a:prstGeom prst="rect">
            <a:avLst/>
          </a:prstGeom>
        </p:spPr>
        <p:txBody>
          <a:bodyPr tIns="45720" wrap="square" rIns="91440" numCol="1" lIns="91440" bIns="45720" anchor="t"/>
          <a:lstStyle/>
          <a:p>
            <a:pPr/>
            <a:r>
              <a:rPr smtClean="0" lang="en-US" dirty="0"/>
              <a:t>This illustration of a food web shows some of the feeding relationships in a salt marsh.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58" id="258"/>
          <p:cNvSpPr txBox="1">
            <a:spLocks/>
          </p:cNvSpPr>
          <p:nvPr/>
        </p:nvSpPr>
        <p:spPr>
          <a:xfrm>
            <a:off y="8685212" x="3884612"/>
            <a:ext cy="457200" cx="2971800"/>
          </a:xfrm>
          <a:prstGeom prst="rect">
            <a:avLst/>
          </a:prstGeom>
          <a:noFill/>
          <a:ln>
            <a:noFill/>
          </a:ln>
          <a:effectLst/>
        </p:spPr>
        <p:txBody>
          <a:bodyPr numCol="1" anchor="b"/>
          <a:lstStyle/>
          <a:p>
            <a:pPr algn="r" marL="0" indent="0"/>
            <a:r>
              <a:rPr sz="1200" smtClean="0" lang="en-US" dirty="0" b="0"/>
              <a:t>*</a:t>
            </a:r>
          </a:p>
        </p:txBody>
      </p:sp>
      <p:sp>
        <p:nvSpPr>
          <p:cNvPr name="Text Box 259" id="259"/>
          <p:cNvSpPr>
            <a:spLocks/>
          </p:cNvSpPr>
          <p:nvPr>
            <p:ph type="sldImg"/>
          </p:nvPr>
        </p:nvSpPr>
        <p:spPr>
          <a:xfrm>
            <a:off y="685800" x="1143000"/>
            <a:ext cy="3429000" cx="4572000"/>
          </a:xfrm>
          <a:prstGeom prst="rect">
            <a:avLst/>
          </a:prstGeom>
        </p:spPr>
      </p:sp>
      <p:sp>
        <p:nvSpPr>
          <p:cNvPr name="Text Box 260" id="260"/>
          <p:cNvSpPr>
            <a:spLocks/>
          </p:cNvSpPr>
          <p:nvPr>
            <p:ph type="body" idx="1"/>
          </p:nvPr>
        </p:nvSpPr>
        <p:spPr>
          <a:xfrm>
            <a:off y="4343400" x="685800"/>
            <a:ext cy="4114800" cx="5486400"/>
          </a:xfrm>
          <a:prstGeom prst="rect">
            <a:avLst/>
          </a:prstGeom>
        </p:spPr>
        <p:txBody>
          <a:bodyPr tIns="45720" wrap="square" rIns="91440" numCol="1" lIns="91440" bIns="45720" anchor="t"/>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10" id="210"/>
          <p:cNvSpPr txBox="1">
            <a:spLocks/>
          </p:cNvSpPr>
          <p:nvPr/>
        </p:nvSpPr>
        <p:spPr>
          <a:xfrm>
            <a:off y="8685212" x="3884612"/>
            <a:ext cy="457200" cx="2971800"/>
          </a:xfrm>
          <a:prstGeom prst="rect">
            <a:avLst/>
          </a:prstGeom>
          <a:noFill/>
          <a:ln>
            <a:noFill/>
          </a:ln>
          <a:effectLst/>
        </p:spPr>
        <p:txBody>
          <a:bodyPr numCol="1" anchor="b"/>
          <a:lstStyle/>
          <a:p>
            <a:pPr algn="r" marL="0" indent="0"/>
            <a:r>
              <a:rPr sz="1200" smtClean="0" lang="en-US" dirty="0" b="0"/>
              <a:t>*</a:t>
            </a:r>
          </a:p>
        </p:txBody>
      </p:sp>
      <p:sp>
        <p:nvSpPr>
          <p:cNvPr name="Text Box 211" id="211"/>
          <p:cNvSpPr>
            <a:spLocks/>
          </p:cNvSpPr>
          <p:nvPr>
            <p:ph type="sldImg"/>
          </p:nvPr>
        </p:nvSpPr>
        <p:spPr>
          <a:xfrm>
            <a:off y="685800" x="1143000"/>
            <a:ext cy="3429000" cx="4572000"/>
          </a:xfrm>
          <a:prstGeom prst="rect">
            <a:avLst/>
          </a:prstGeom>
        </p:spPr>
      </p:sp>
      <p:sp>
        <p:nvSpPr>
          <p:cNvPr name="Text Box 212" id="212"/>
          <p:cNvSpPr>
            <a:spLocks/>
          </p:cNvSpPr>
          <p:nvPr>
            <p:ph type="body" idx="1"/>
          </p:nvPr>
        </p:nvSpPr>
        <p:spPr>
          <a:xfrm>
            <a:off y="4343400" x="685800"/>
            <a:ext cy="4114800" cx="5486400"/>
          </a:xfrm>
          <a:prstGeom prst="rect">
            <a:avLst/>
          </a:prstGeom>
        </p:spPr>
        <p:txBody>
          <a:bodyPr tIns="45720" wrap="square" rIns="91440" numCol="1" lIns="91440" bIns="45720" anchor="t"/>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13" id="213"/>
          <p:cNvSpPr txBox="1">
            <a:spLocks/>
          </p:cNvSpPr>
          <p:nvPr/>
        </p:nvSpPr>
        <p:spPr>
          <a:xfrm>
            <a:off y="8685212" x="3884612"/>
            <a:ext cy="457200" cx="2971800"/>
          </a:xfrm>
          <a:prstGeom prst="rect">
            <a:avLst/>
          </a:prstGeom>
          <a:noFill/>
          <a:ln>
            <a:noFill/>
          </a:ln>
          <a:effectLst/>
        </p:spPr>
        <p:txBody>
          <a:bodyPr numCol="1" anchor="b"/>
          <a:lstStyle/>
          <a:p>
            <a:pPr algn="r" marL="0" indent="0"/>
            <a:r>
              <a:rPr sz="1200" smtClean="0" lang="en-US" dirty="0" b="0"/>
              <a:t>*</a:t>
            </a:r>
          </a:p>
        </p:txBody>
      </p:sp>
      <p:sp>
        <p:nvSpPr>
          <p:cNvPr name="Text Box 214" id="214"/>
          <p:cNvSpPr>
            <a:spLocks/>
          </p:cNvSpPr>
          <p:nvPr>
            <p:ph type="sldImg"/>
          </p:nvPr>
        </p:nvSpPr>
        <p:spPr>
          <a:xfrm>
            <a:off y="685800" x="1143000"/>
            <a:ext cy="3429000" cx="4572000"/>
          </a:xfrm>
          <a:prstGeom prst="rect">
            <a:avLst/>
          </a:prstGeom>
        </p:spPr>
      </p:sp>
      <p:sp>
        <p:nvSpPr>
          <p:cNvPr name="Text Box 215" id="215"/>
          <p:cNvSpPr>
            <a:spLocks/>
          </p:cNvSpPr>
          <p:nvPr>
            <p:ph type="body" idx="1"/>
          </p:nvPr>
        </p:nvSpPr>
        <p:spPr>
          <a:xfrm>
            <a:off y="4343400" x="685800"/>
            <a:ext cy="4114800" cx="5486400"/>
          </a:xfrm>
          <a:prstGeom prst="rect">
            <a:avLst/>
          </a:prstGeom>
        </p:spPr>
        <p:txBody>
          <a:bodyPr tIns="45720" wrap="square" rIns="91440" numCol="1" lIns="91440" bIns="45720" anchor="t"/>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16" id="216"/>
          <p:cNvSpPr txBox="1">
            <a:spLocks/>
          </p:cNvSpPr>
          <p:nvPr/>
        </p:nvSpPr>
        <p:spPr>
          <a:xfrm>
            <a:off y="8685212" x="3884612"/>
            <a:ext cy="457200" cx="2971800"/>
          </a:xfrm>
          <a:prstGeom prst="rect">
            <a:avLst/>
          </a:prstGeom>
          <a:noFill/>
          <a:ln>
            <a:noFill/>
          </a:ln>
          <a:effectLst/>
        </p:spPr>
        <p:txBody>
          <a:bodyPr numCol="1" anchor="b"/>
          <a:lstStyle/>
          <a:p>
            <a:pPr algn="r" marL="0" indent="0"/>
            <a:r>
              <a:rPr sz="1200" smtClean="0" lang="en-US" dirty="0" b="0"/>
              <a:t>*</a:t>
            </a:r>
          </a:p>
        </p:txBody>
      </p:sp>
      <p:sp>
        <p:nvSpPr>
          <p:cNvPr name="Text Box 217" id="217"/>
          <p:cNvSpPr>
            <a:spLocks/>
          </p:cNvSpPr>
          <p:nvPr>
            <p:ph type="sldImg"/>
          </p:nvPr>
        </p:nvSpPr>
        <p:spPr>
          <a:xfrm>
            <a:off y="685800" x="1143000"/>
            <a:ext cy="3429000" cx="4572000"/>
          </a:xfrm>
          <a:prstGeom prst="rect">
            <a:avLst/>
          </a:prstGeom>
        </p:spPr>
      </p:sp>
      <p:sp>
        <p:nvSpPr>
          <p:cNvPr name="Text Box 218" id="218"/>
          <p:cNvSpPr>
            <a:spLocks/>
          </p:cNvSpPr>
          <p:nvPr>
            <p:ph type="body" idx="1"/>
          </p:nvPr>
        </p:nvSpPr>
        <p:spPr>
          <a:xfrm>
            <a:off y="4343400" x="685800"/>
            <a:ext cy="4114800" cx="5486400"/>
          </a:xfrm>
          <a:prstGeom prst="rect">
            <a:avLst/>
          </a:prstGeom>
        </p:spPr>
        <p:txBody>
          <a:bodyPr tIns="45720" wrap="square" rIns="91440" numCol="1" lIns="91440" bIns="45720" anchor="t"/>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19" id="219"/>
          <p:cNvSpPr txBox="1">
            <a:spLocks/>
          </p:cNvSpPr>
          <p:nvPr/>
        </p:nvSpPr>
        <p:spPr>
          <a:xfrm>
            <a:off y="8685212" x="3884612"/>
            <a:ext cy="457200" cx="2971800"/>
          </a:xfrm>
          <a:prstGeom prst="rect">
            <a:avLst/>
          </a:prstGeom>
          <a:noFill/>
          <a:ln>
            <a:noFill/>
          </a:ln>
          <a:effectLst/>
        </p:spPr>
        <p:txBody>
          <a:bodyPr numCol="1" anchor="b"/>
          <a:lstStyle/>
          <a:p>
            <a:pPr algn="r" marL="0" indent="0"/>
            <a:r>
              <a:rPr sz="1200" smtClean="0" lang="en-US" dirty="0" b="0"/>
              <a:t>*</a:t>
            </a:r>
          </a:p>
        </p:txBody>
      </p:sp>
      <p:sp>
        <p:nvSpPr>
          <p:cNvPr name="Text Box 220" id="220"/>
          <p:cNvSpPr>
            <a:spLocks/>
          </p:cNvSpPr>
          <p:nvPr>
            <p:ph type="sldImg"/>
          </p:nvPr>
        </p:nvSpPr>
        <p:spPr>
          <a:xfrm>
            <a:off y="685800" x="1143000"/>
            <a:ext cy="3429000" cx="4572000"/>
          </a:xfrm>
          <a:prstGeom prst="rect">
            <a:avLst/>
          </a:prstGeom>
        </p:spPr>
      </p:sp>
      <p:sp>
        <p:nvSpPr>
          <p:cNvPr name="Text Box 221" id="221"/>
          <p:cNvSpPr>
            <a:spLocks/>
          </p:cNvSpPr>
          <p:nvPr>
            <p:ph type="body" idx="1"/>
          </p:nvPr>
        </p:nvSpPr>
        <p:spPr>
          <a:xfrm>
            <a:off y="4343400" x="685800"/>
            <a:ext cy="4114800" cx="5486400"/>
          </a:xfrm>
          <a:prstGeom prst="rect">
            <a:avLst/>
          </a:prstGeom>
        </p:spPr>
        <p:txBody>
          <a:bodyPr tIns="45720" wrap="square" rIns="91440" numCol="1" lIns="91440" bIns="45720" anchor="t"/>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22" id="222"/>
          <p:cNvSpPr txBox="1">
            <a:spLocks/>
          </p:cNvSpPr>
          <p:nvPr/>
        </p:nvSpPr>
        <p:spPr>
          <a:xfrm>
            <a:off y="8685212" x="3884612"/>
            <a:ext cy="457200" cx="2971800"/>
          </a:xfrm>
          <a:prstGeom prst="rect">
            <a:avLst/>
          </a:prstGeom>
          <a:noFill/>
          <a:ln>
            <a:noFill/>
          </a:ln>
          <a:effectLst/>
        </p:spPr>
        <p:txBody>
          <a:bodyPr numCol="1" anchor="b"/>
          <a:lstStyle/>
          <a:p>
            <a:pPr algn="r" marL="0" indent="0"/>
            <a:r>
              <a:rPr sz="1200" smtClean="0" lang="en-US" dirty="0" b="0"/>
              <a:t>*</a:t>
            </a:r>
          </a:p>
        </p:txBody>
      </p:sp>
      <p:sp>
        <p:nvSpPr>
          <p:cNvPr name="Text Box 223" id="223"/>
          <p:cNvSpPr>
            <a:spLocks/>
          </p:cNvSpPr>
          <p:nvPr>
            <p:ph type="sldImg"/>
          </p:nvPr>
        </p:nvSpPr>
        <p:spPr>
          <a:xfrm>
            <a:off y="685800" x="1143000"/>
            <a:ext cy="3429000" cx="4572000"/>
          </a:xfrm>
          <a:prstGeom prst="rect">
            <a:avLst/>
          </a:prstGeom>
        </p:spPr>
      </p:sp>
      <p:sp>
        <p:nvSpPr>
          <p:cNvPr name="Text Box 224" id="224"/>
          <p:cNvSpPr>
            <a:spLocks/>
          </p:cNvSpPr>
          <p:nvPr>
            <p:ph type="body" idx="1"/>
          </p:nvPr>
        </p:nvSpPr>
        <p:spPr>
          <a:xfrm>
            <a:off y="4343400" x="685800"/>
            <a:ext cy="4114800" cx="5486400"/>
          </a:xfrm>
          <a:prstGeom prst="rect">
            <a:avLst/>
          </a:prstGeom>
        </p:spPr>
        <p:txBody>
          <a:bodyPr tIns="45720" wrap="square" rIns="91440" numCol="1" lIns="91440" bIns="45720" anchor="t"/>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25" id="225"/>
          <p:cNvSpPr txBox="1">
            <a:spLocks/>
          </p:cNvSpPr>
          <p:nvPr/>
        </p:nvSpPr>
        <p:spPr>
          <a:xfrm>
            <a:off y="8685212" x="3884612"/>
            <a:ext cy="457200" cx="2971800"/>
          </a:xfrm>
          <a:prstGeom prst="rect">
            <a:avLst/>
          </a:prstGeom>
          <a:noFill/>
          <a:ln>
            <a:noFill/>
          </a:ln>
          <a:effectLst/>
        </p:spPr>
        <p:txBody>
          <a:bodyPr numCol="1" anchor="b"/>
          <a:lstStyle/>
          <a:p>
            <a:pPr algn="r" marL="0" indent="0"/>
            <a:r>
              <a:rPr sz="1200" smtClean="0" lang="en-US" dirty="0" b="0"/>
              <a:t>*</a:t>
            </a:r>
          </a:p>
        </p:txBody>
      </p:sp>
      <p:sp>
        <p:nvSpPr>
          <p:cNvPr name="Text Box 226" id="226"/>
          <p:cNvSpPr>
            <a:spLocks/>
          </p:cNvSpPr>
          <p:nvPr>
            <p:ph type="sldImg"/>
          </p:nvPr>
        </p:nvSpPr>
        <p:spPr>
          <a:xfrm>
            <a:off y="685800" x="1143000"/>
            <a:ext cy="3429000" cx="4572000"/>
          </a:xfrm>
          <a:prstGeom prst="rect">
            <a:avLst/>
          </a:prstGeom>
        </p:spPr>
      </p:sp>
      <p:sp>
        <p:nvSpPr>
          <p:cNvPr name="Text Box 227" id="227"/>
          <p:cNvSpPr>
            <a:spLocks/>
          </p:cNvSpPr>
          <p:nvPr>
            <p:ph type="body" idx="1"/>
          </p:nvPr>
        </p:nvSpPr>
        <p:spPr>
          <a:xfrm>
            <a:off y="4343400" x="685800"/>
            <a:ext cy="4114800" cx="5486400"/>
          </a:xfrm>
          <a:prstGeom prst="rect">
            <a:avLst/>
          </a:prstGeom>
        </p:spPr>
        <p:txBody>
          <a:bodyPr tIns="45720" wrap="square" rIns="91440" numCol="1" lIns="91440" bIns="45720" anchor="t"/>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28" id="228"/>
          <p:cNvSpPr txBox="1">
            <a:spLocks/>
          </p:cNvSpPr>
          <p:nvPr/>
        </p:nvSpPr>
        <p:spPr>
          <a:xfrm>
            <a:off y="8685212" x="3884612"/>
            <a:ext cy="457200" cx="2971800"/>
          </a:xfrm>
          <a:prstGeom prst="rect">
            <a:avLst/>
          </a:prstGeom>
          <a:noFill/>
          <a:ln>
            <a:noFill/>
          </a:ln>
          <a:effectLst/>
        </p:spPr>
        <p:txBody>
          <a:bodyPr numCol="1" anchor="b"/>
          <a:lstStyle/>
          <a:p>
            <a:pPr algn="r" marL="0" indent="0"/>
            <a:r>
              <a:rPr sz="1200" smtClean="0" lang="en-US" dirty="0" b="0"/>
              <a:t>*</a:t>
            </a:r>
          </a:p>
        </p:txBody>
      </p:sp>
      <p:sp>
        <p:nvSpPr>
          <p:cNvPr name="Text Box 229" id="229"/>
          <p:cNvSpPr>
            <a:spLocks/>
          </p:cNvSpPr>
          <p:nvPr>
            <p:ph type="sldImg"/>
          </p:nvPr>
        </p:nvSpPr>
        <p:spPr>
          <a:xfrm>
            <a:off y="685800" x="1143000"/>
            <a:ext cy="3429000" cx="4572000"/>
          </a:xfrm>
          <a:prstGeom prst="rect">
            <a:avLst/>
          </a:prstGeom>
        </p:spPr>
      </p:sp>
      <p:sp>
        <p:nvSpPr>
          <p:cNvPr name="Text Box 230" id="230"/>
          <p:cNvSpPr>
            <a:spLocks/>
          </p:cNvSpPr>
          <p:nvPr>
            <p:ph type="body" idx="1"/>
          </p:nvPr>
        </p:nvSpPr>
        <p:spPr>
          <a:xfrm>
            <a:off y="4343400" x="685800"/>
            <a:ext cy="4114800" cx="5486400"/>
          </a:xfrm>
          <a:prstGeom prst="rect">
            <a:avLst/>
          </a:prstGeom>
        </p:spPr>
        <p:txBody>
          <a:bodyPr tIns="45720" wrap="square" rIns="91440" numCol="1" lIns="91440" bIns="45720" anchor="t"/>
          <a:lstStyle/>
          <a:p>
            <a:pPr/>
            <a:r>
              <a:rPr smtClean="0" lang="en-US" dirty="0" b="1"/>
              <a:t>Food chains show the one-way flow of energy in an ecosystem.</a:t>
            </a:r>
            <a:r>
              <a:rPr smtClean="0" lang="en-US" dirty="0"/>
              <a:t> In this marine food chain, energy is passed from the producers (algae) to four different groups of consumers.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31" id="231"/>
          <p:cNvSpPr txBox="1">
            <a:spLocks/>
          </p:cNvSpPr>
          <p:nvPr/>
        </p:nvSpPr>
        <p:spPr>
          <a:xfrm>
            <a:off y="8685212" x="3884612"/>
            <a:ext cy="457200" cx="2971800"/>
          </a:xfrm>
          <a:prstGeom prst="rect">
            <a:avLst/>
          </a:prstGeom>
          <a:noFill/>
          <a:ln>
            <a:noFill/>
          </a:ln>
          <a:effectLst/>
        </p:spPr>
        <p:txBody>
          <a:bodyPr numCol="1" anchor="b"/>
          <a:lstStyle/>
          <a:p>
            <a:pPr algn="r" marL="0" indent="0"/>
            <a:r>
              <a:rPr sz="1200" smtClean="0" lang="en-US" dirty="0" b="0"/>
              <a:t>*</a:t>
            </a:r>
          </a:p>
        </p:txBody>
      </p:sp>
      <p:sp>
        <p:nvSpPr>
          <p:cNvPr name="Text Box 232" id="232"/>
          <p:cNvSpPr>
            <a:spLocks/>
          </p:cNvSpPr>
          <p:nvPr>
            <p:ph type="sldImg"/>
          </p:nvPr>
        </p:nvSpPr>
        <p:spPr>
          <a:xfrm>
            <a:off y="685800" x="1143000"/>
            <a:ext cy="3429000" cx="4572000"/>
          </a:xfrm>
          <a:prstGeom prst="rect">
            <a:avLst/>
          </a:prstGeom>
        </p:spPr>
      </p:sp>
      <p:sp>
        <p:nvSpPr>
          <p:cNvPr name="Text Box 233" id="233"/>
          <p:cNvSpPr>
            <a:spLocks/>
          </p:cNvSpPr>
          <p:nvPr>
            <p:ph type="body" idx="1"/>
          </p:nvPr>
        </p:nvSpPr>
        <p:spPr>
          <a:xfrm>
            <a:off y="4343400" x="685800"/>
            <a:ext cy="4114800" cx="5486400"/>
          </a:xfrm>
          <a:prstGeom prst="rect">
            <a:avLst/>
          </a:prstGeom>
        </p:spPr>
        <p:txBody>
          <a:bodyPr tIns="45720" wrap="square" rIns="91440" numCol="1" lIns="91440" bIns="45720" anchor="t"/>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0.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2.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3.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4.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5.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6.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7.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8.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9.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0.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21.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22.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23.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24.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25.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26.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27.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28.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29.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0.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31.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32.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33.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34.xml.rels><?xml version="1.0" encoding="UTF-8" standalone="yes"?><Relationships xmlns="http://schemas.openxmlformats.org/package/2006/relationships"><Relationship Target="../slideMasters/slideMaster4.xml" Type="http://schemas.openxmlformats.org/officeDocument/2006/relationships/slideMaster" Id="rId1"/></Relationships>
</file>

<file path=ppt/slideLayouts/_rels/slideLayout35.xml.rels><?xml version="1.0" encoding="UTF-8" standalone="yes"?><Relationships xmlns="http://schemas.openxmlformats.org/package/2006/relationships"><Relationship Target="../slideMasters/slideMaster4.xml" Type="http://schemas.openxmlformats.org/officeDocument/2006/relationships/slideMaster" Id="rId1"/></Relationships>
</file>

<file path=ppt/slideLayouts/_rels/slideLayout36.xml.rels><?xml version="1.0" encoding="UTF-8" standalone="yes"?><Relationships xmlns="http://schemas.openxmlformats.org/package/2006/relationships"><Relationship Target="../slideMasters/slideMaster4.xml" Type="http://schemas.openxmlformats.org/officeDocument/2006/relationships/slideMaster" Id="rId1"/></Relationships>
</file>

<file path=ppt/slideLayouts/_rels/slideLayout37.xml.rels><?xml version="1.0" encoding="UTF-8" standalone="yes"?><Relationships xmlns="http://schemas.openxmlformats.org/package/2006/relationships"><Relationship Target="../slideMasters/slideMaster4.xml" Type="http://schemas.openxmlformats.org/officeDocument/2006/relationships/slideMaster" Id="rId1"/></Relationships>
</file>

<file path=ppt/slideLayouts/_rels/slideLayout38.xml.rels><?xml version="1.0" encoding="UTF-8" standalone="yes"?><Relationships xmlns="http://schemas.openxmlformats.org/package/2006/relationships"><Relationship Target="../slideMasters/slideMaster4.xml" Type="http://schemas.openxmlformats.org/officeDocument/2006/relationships/slideMaster" Id="rId1"/></Relationships>
</file>

<file path=ppt/slideLayouts/_rels/slideLayout39.xml.rels><?xml version="1.0" encoding="UTF-8" standalone="yes"?><Relationships xmlns="http://schemas.openxmlformats.org/package/2006/relationships"><Relationship Target="../slideMasters/slideMaster4.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0.xml.rels><?xml version="1.0" encoding="UTF-8" standalone="yes"?><Relationships xmlns="http://schemas.openxmlformats.org/package/2006/relationships"><Relationship Target="../slideMasters/slideMaster4.xml" Type="http://schemas.openxmlformats.org/officeDocument/2006/relationships/slideMaster" Id="rId1"/></Relationships>
</file>

<file path=ppt/slideLayouts/_rels/slideLayout41.xml.rels><?xml version="1.0" encoding="UTF-8" standalone="yes"?><Relationships xmlns="http://schemas.openxmlformats.org/package/2006/relationships"><Relationship Target="../slideMasters/slideMaster4.xml" Type="http://schemas.openxmlformats.org/officeDocument/2006/relationships/slideMaster" Id="rId1"/></Relationships>
</file>

<file path=ppt/slideLayouts/_rels/slideLayout42.xml.rels><?xml version="1.0" encoding="UTF-8" standalone="yes"?><Relationships xmlns="http://schemas.openxmlformats.org/package/2006/relationships"><Relationship Target="../slideMasters/slideMaster4.xml" Type="http://schemas.openxmlformats.org/officeDocument/2006/relationships/slideMaster" Id="rId1"/></Relationships>
</file>

<file path=ppt/slideLayouts/_rels/slideLayout43.xml.rels><?xml version="1.0" encoding="UTF-8" standalone="yes"?><Relationships xmlns="http://schemas.openxmlformats.org/package/2006/relationships"><Relationship Target="../slideMasters/slideMaster4.xml" Type="http://schemas.openxmlformats.org/officeDocument/2006/relationships/slideMaster" Id="rId1"/></Relationships>
</file>

<file path=ppt/slideLayouts/_rels/slideLayout44.xml.rels><?xml version="1.0" encoding="UTF-8" standalone="yes"?><Relationships xmlns="http://schemas.openxmlformats.org/package/2006/relationships"><Relationship Target="../slideMasters/slideMaster4.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8.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9.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name="" id="1"/>
        <p:cNvGrpSpPr/>
        <p:nvPr/>
      </p:nvGrpSpPr>
      <p:grpSpPr>
        <a:xfrm>
          <a:off y="0" x="0"/>
          <a:ext cy="0" cx="0"/>
          <a:chOff y="0" x="0"/>
          <a:chExt cy="0" cx="0"/>
        </a:xfrm>
      </p:grpSpPr>
      <p:sp>
        <p:nvSpPr>
          <p:cNvPr name="Title 1" id="2"/>
          <p:cNvSpPr>
            <a:spLocks noGrp="1"/>
          </p:cNvSpPr>
          <p:nvPr>
            <p:ph type="ctrTitle"/>
          </p:nvPr>
        </p:nvSpPr>
        <p:spPr>
          <a:xfrm>
            <a:off y="2130425" x="685800"/>
            <a:ext cy="1470025" cx="7772400"/>
          </a:xfrm>
        </p:spPr>
        <p:txBody>
          <a:bodyPr numCol="1"/>
          <a:lstStyle/>
          <a:p>
            <a:r>
              <a:rPr smtClean="0" lang="en-US"/>
              <a:t>Click to edit Master title style</a:t>
            </a:r>
            <a:endParaRPr lang="en-US"/>
          </a:p>
        </p:txBody>
      </p:sp>
      <p:sp>
        <p:nvSpPr>
          <p:cNvPr name="Subtitle 2" id="3"/>
          <p:cNvSpPr>
            <a:spLocks noGrp="1"/>
          </p:cNvSpPr>
          <p:nvPr>
            <p:ph type="subTitle" idx="1"/>
          </p:nvPr>
        </p:nvSpPr>
        <p:spPr>
          <a:xfrm>
            <a:off y="3886200" x="1371600"/>
            <a:ext cy="1752600" cx="6400800"/>
          </a:xfrm>
        </p:spPr>
        <p:txBody>
          <a:bodyPr numCol="1"/>
          <a:lstStyle>
            <a:lvl1pPr algn="ctr" marL="0" indent="0">
              <a:buNone/>
              <a:defRPr/>
            </a:lvl1pPr>
            <a:lvl2pPr algn="ctr" marL="457200" indent="0">
              <a:buNone/>
              <a:defRPr/>
            </a:lvl2pPr>
            <a:lvl3pPr algn="ctr" marL="914400" indent="0">
              <a:buNone/>
              <a:defRPr/>
            </a:lvl3pPr>
            <a:lvl4pPr algn="ctr" marL="1371600" indent="0">
              <a:buNone/>
              <a:defRPr/>
            </a:lvl4pPr>
            <a:lvl5pPr algn="ctr" marL="1828800" indent="0">
              <a:buNone/>
              <a:defRPr/>
            </a:lvl5pPr>
            <a:lvl6pPr algn="ctr" marL="2286000" indent="0">
              <a:buNone/>
              <a:defRPr/>
            </a:lvl6pPr>
            <a:lvl7pPr algn="ctr" marL="2743200" indent="0">
              <a:buNone/>
              <a:defRPr/>
            </a:lvl7pPr>
            <a:lvl8pPr algn="ctr" marL="3200400" indent="0">
              <a:buNone/>
              <a:defRPr/>
            </a:lvl8pPr>
            <a:lvl9pPr algn="ctr" marL="3657600" indent="0">
              <a:buNone/>
              <a:defRPr/>
            </a:lvl9pPr>
          </a:lstStyle>
          <a:p>
            <a:r>
              <a:rPr smtClean="0" lang="en-US"/>
              <a:t>Click to edit Master subtitle style</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C9600221-B624-45B7-9E68-D1D79752583D}">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Vertical Text Placeholder 2" id="3"/>
          <p:cNvSpPr>
            <a:spLocks noGrp="1"/>
          </p:cNvSpPr>
          <p:nvPr>
            <p:ph type="body" idx="1" orient="vert"/>
          </p:nvPr>
        </p:nvSpPr>
        <p:spPr/>
        <p:txBody>
          <a:bodyPr vert="eaVert" numCol="1"/>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C543D10D-1B83-4EE9-8835-AFAF7628ADB8}">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name="" id="1"/>
        <p:cNvGrpSpPr/>
        <p:nvPr/>
      </p:nvGrpSpPr>
      <p:grpSpPr>
        <a:xfrm>
          <a:off y="0" x="0"/>
          <a:ext cy="0" cx="0"/>
          <a:chOff y="0" x="0"/>
          <a:chExt cy="0" cx="0"/>
        </a:xfrm>
      </p:grpSpPr>
      <p:sp>
        <p:nvSpPr>
          <p:cNvPr name="Vertical Title 1" id="2"/>
          <p:cNvSpPr>
            <a:spLocks noGrp="1"/>
          </p:cNvSpPr>
          <p:nvPr>
            <p:ph type="title" orient="vert"/>
          </p:nvPr>
        </p:nvSpPr>
        <p:spPr>
          <a:xfrm>
            <a:off y="274638" x="6629400"/>
            <a:ext cy="5851525" cx="2057400"/>
          </a:xfrm>
        </p:spPr>
        <p:txBody>
          <a:bodyPr vert="eaVert" numCol="1"/>
          <a:lstStyle/>
          <a:p>
            <a:r>
              <a:rPr smtClean="0" lang="en-US"/>
              <a:t>Click to edit Master title style</a:t>
            </a:r>
            <a:endParaRPr lang="en-US"/>
          </a:p>
        </p:txBody>
      </p:sp>
      <p:sp>
        <p:nvSpPr>
          <p:cNvPr name="Vertical Text Placeholder 2" id="3"/>
          <p:cNvSpPr>
            <a:spLocks noGrp="1"/>
          </p:cNvSpPr>
          <p:nvPr>
            <p:ph type="body" idx="1" orient="vert"/>
          </p:nvPr>
        </p:nvSpPr>
        <p:spPr>
          <a:xfrm>
            <a:off y="274638" x="457200"/>
            <a:ext cy="5851525" cx="6019800"/>
          </a:xfrm>
        </p:spPr>
        <p:txBody>
          <a:bodyPr vert="eaVert" numCol="1"/>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8A0F8399-60D2-4F5D-9CEE-64FA3803ED83}">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name="" id="1"/>
        <p:cNvGrpSpPr/>
        <p:nvPr/>
      </p:nvGrpSpPr>
      <p:grpSpPr>
        <a:xfrm>
          <a:off y="0" x="0"/>
          <a:ext cy="0" cx="0"/>
          <a:chOff y="0" x="0"/>
          <a:chExt cy="0" cx="0"/>
        </a:xfrm>
      </p:grpSpPr>
      <p:sp>
        <p:nvSpPr>
          <p:cNvPr name="Title 1" id="2"/>
          <p:cNvSpPr>
            <a:spLocks noGrp="1"/>
          </p:cNvSpPr>
          <p:nvPr>
            <p:ph type="ctrTitle"/>
          </p:nvPr>
        </p:nvSpPr>
        <p:spPr>
          <a:xfrm>
            <a:off y="2130425" x="685800"/>
            <a:ext cy="1470025" cx="7772400"/>
          </a:xfrm>
        </p:spPr>
        <p:txBody>
          <a:bodyPr numCol="1"/>
          <a:lstStyle/>
          <a:p>
            <a:r>
              <a:rPr smtClean="0" lang="en-US"/>
              <a:t>Click to edit Master title style</a:t>
            </a:r>
            <a:endParaRPr lang="en-US"/>
          </a:p>
        </p:txBody>
      </p:sp>
      <p:sp>
        <p:nvSpPr>
          <p:cNvPr name="Subtitle 2" id="3"/>
          <p:cNvSpPr>
            <a:spLocks noGrp="1"/>
          </p:cNvSpPr>
          <p:nvPr>
            <p:ph type="subTitle" idx="1"/>
          </p:nvPr>
        </p:nvSpPr>
        <p:spPr>
          <a:xfrm>
            <a:off y="3886200" x="1371600"/>
            <a:ext cy="1752600" cx="6400800"/>
          </a:xfrm>
        </p:spPr>
        <p:txBody>
          <a:bodyPr numCol="1"/>
          <a:lstStyle>
            <a:lvl1pPr algn="ctr" marL="0" indent="0">
              <a:buNone/>
              <a:defRPr/>
            </a:lvl1pPr>
            <a:lvl2pPr algn="ctr" marL="457200" indent="0">
              <a:buNone/>
              <a:defRPr/>
            </a:lvl2pPr>
            <a:lvl3pPr algn="ctr" marL="914400" indent="0">
              <a:buNone/>
              <a:defRPr/>
            </a:lvl3pPr>
            <a:lvl4pPr algn="ctr" marL="1371600" indent="0">
              <a:buNone/>
              <a:defRPr/>
            </a:lvl4pPr>
            <a:lvl5pPr algn="ctr" marL="1828800" indent="0">
              <a:buNone/>
              <a:defRPr/>
            </a:lvl5pPr>
            <a:lvl6pPr algn="ctr" marL="2286000" indent="0">
              <a:buNone/>
              <a:defRPr/>
            </a:lvl6pPr>
            <a:lvl7pPr algn="ctr" marL="2743200" indent="0">
              <a:buNone/>
              <a:defRPr/>
            </a:lvl7pPr>
            <a:lvl8pPr algn="ctr" marL="3200400" indent="0">
              <a:buNone/>
              <a:defRPr/>
            </a:lvl8pPr>
            <a:lvl9pPr algn="ctr" marL="3657600" indent="0">
              <a:buNone/>
              <a:defRPr/>
            </a:lvl9pPr>
          </a:lstStyle>
          <a:p>
            <a:r>
              <a:rPr smtClean="0" lang="en-US"/>
              <a:t>Click to edit Master subtitle style</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C9600221-B624-45B7-9E68-D1D79752583D}">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Content Placeholder 2" id="3"/>
          <p:cNvSpPr>
            <a:spLocks noGrp="1"/>
          </p:cNvSpPr>
          <p:nvPr>
            <p:ph idx="1"/>
          </p:nvPr>
        </p:nvSpPr>
        <p:spPr/>
        <p:txBody>
          <a:bodyPr numCol="1"/>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A5BC7F78-48E6-4BBC-B0E1-56BD2A17FC9C}">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name="" id="1"/>
        <p:cNvGrpSpPr/>
        <p:nvPr/>
      </p:nvGrpSpPr>
      <p:grpSpPr>
        <a:xfrm>
          <a:off y="0" x="0"/>
          <a:ext cy="0" cx="0"/>
          <a:chOff y="0" x="0"/>
          <a:chExt cy="0" cx="0"/>
        </a:xfrm>
      </p:grpSpPr>
      <p:sp>
        <p:nvSpPr>
          <p:cNvPr name="Title 1" id="2"/>
          <p:cNvSpPr>
            <a:spLocks noGrp="1"/>
          </p:cNvSpPr>
          <p:nvPr>
            <p:ph type="title"/>
          </p:nvPr>
        </p:nvSpPr>
        <p:spPr>
          <a:xfrm>
            <a:off y="4406900" x="722313"/>
            <a:ext cy="1362075" cx="7772400"/>
          </a:xfrm>
        </p:spPr>
        <p:txBody>
          <a:bodyPr numCol="1" anchor="t"/>
          <a:lstStyle>
            <a:lvl1pPr algn="l">
              <a:defRPr sz="4000" cap="all" b="1"/>
            </a:lvl1pPr>
          </a:lstStyle>
          <a:p>
            <a:r>
              <a:rPr smtClean="0" lang="en-US"/>
              <a:t>Click to edit Master title style</a:t>
            </a:r>
            <a:endParaRPr lang="en-US"/>
          </a:p>
        </p:txBody>
      </p:sp>
      <p:sp>
        <p:nvSpPr>
          <p:cNvPr name="Text Placeholder 2" id="3"/>
          <p:cNvSpPr>
            <a:spLocks noGrp="1"/>
          </p:cNvSpPr>
          <p:nvPr>
            <p:ph type="body" idx="1"/>
          </p:nvPr>
        </p:nvSpPr>
        <p:spPr>
          <a:xfrm>
            <a:off y="2906713" x="722313"/>
            <a:ext cy="1500187" cx="7772400"/>
          </a:xfrm>
        </p:spPr>
        <p:txBody>
          <a:bodyPr numCol="1"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smtClean="0" lang="en-US"/>
              <a:t>Click to edit Master text styles</a:t>
            </a:r>
          </a:p>
        </p:txBody>
      </p:sp>
      <p:sp>
        <p:nvSpPr>
          <p:cNvPr name="Date Placeholder 3" id="4"/>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4" id="5"/>
          <p:cNvSpPr>
            <a:spLocks noGrp="1"/>
          </p:cNvSpPr>
          <p:nvPr>
            <p:ph type="ftr" sz="quarter" idx="11"/>
          </p:nvPr>
        </p:nvSpPr>
        <p:spPr/>
        <p:txBody>
          <a:bodyPr numCol="1"/>
          <a:lstStyle/>
          <a:p>
            <a:endParaRPr lang="en-US"/>
          </a:p>
        </p:txBody>
      </p:sp>
      <p:sp>
        <p:nvSpPr>
          <p:cNvPr name="Slide Number Placeholder 5" id="6"/>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Content Placeholder 2" id="3"/>
          <p:cNvSpPr>
            <a:spLocks noGrp="1"/>
          </p:cNvSpPr>
          <p:nvPr>
            <p:ph sz="half" idx="1"/>
          </p:nvPr>
        </p:nvSpPr>
        <p:spPr>
          <a:xfrm>
            <a:off y="1600200" x="457200"/>
            <a:ext cy="4525963" cx="4038600"/>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Content Placeholder 3" id="4"/>
          <p:cNvSpPr>
            <a:spLocks noGrp="1"/>
          </p:cNvSpPr>
          <p:nvPr>
            <p:ph sz="half" idx="2"/>
          </p:nvPr>
        </p:nvSpPr>
        <p:spPr>
          <a:xfrm>
            <a:off y="1600200" x="4648200"/>
            <a:ext cy="4525963" cx="4038600"/>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4" id="5"/>
          <p:cNvSpPr>
            <a:spLocks noGrp="1"/>
          </p:cNvSpPr>
          <p:nvPr>
            <p:ph type="dt" sz="half" idx="10"/>
          </p:nvPr>
        </p:nvSpPr>
        <p:spPr/>
        <p:txBody>
          <a:bodyPr numCol="1"/>
          <a:lstStyle>
            <a:lvl1pPr>
              <a:defRPr/>
            </a:lvl1pPr>
          </a:lstStyle>
          <a:p>
            <a:endParaRPr lang="en-US"/>
          </a:p>
        </p:txBody>
      </p:sp>
      <p:sp>
        <p:nvSpPr>
          <p:cNvPr name="Footer Placeholder 5" id="6"/>
          <p:cNvSpPr>
            <a:spLocks noGrp="1"/>
          </p:cNvSpPr>
          <p:nvPr>
            <p:ph type="ftr" sz="quarter" idx="11"/>
          </p:nvPr>
        </p:nvSpPr>
        <p:spPr/>
        <p:txBody>
          <a:bodyPr numCol="1"/>
          <a:lstStyle>
            <a:lvl1pPr>
              <a:defRPr/>
            </a:lvl1pPr>
          </a:lstStyle>
          <a:p>
            <a:endParaRPr lang="en-US"/>
          </a:p>
        </p:txBody>
      </p:sp>
      <p:sp>
        <p:nvSpPr>
          <p:cNvPr name="Slide Number Placeholder 6" id="7"/>
          <p:cNvSpPr>
            <a:spLocks noGrp="1"/>
          </p:cNvSpPr>
          <p:nvPr>
            <p:ph type="sldNum" sz="quarter" idx="12"/>
          </p:nvPr>
        </p:nvSpPr>
        <p:spPr/>
        <p:txBody>
          <a:bodyPr numCol="1"/>
          <a:lstStyle>
            <a:lvl1pPr>
              <a:defRPr/>
            </a:lvl1pPr>
          </a:lstStyle>
          <a:p>
            <a:fld type="slidenum" id="{146B05A8-4507-4941-A8ED-92C83DD237DC}">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lvl1pPr>
              <a:defRPr/>
            </a:lvl1pPr>
          </a:lstStyle>
          <a:p>
            <a:r>
              <a:rPr smtClean="0" lang="en-US"/>
              <a:t>Click to edit Master title style</a:t>
            </a:r>
            <a:endParaRPr lang="en-US"/>
          </a:p>
        </p:txBody>
      </p:sp>
      <p:sp>
        <p:nvSpPr>
          <p:cNvPr name="Text Placeholder 2" id="3"/>
          <p:cNvSpPr>
            <a:spLocks noGrp="1"/>
          </p:cNvSpPr>
          <p:nvPr>
            <p:ph type="body" idx="1"/>
          </p:nvPr>
        </p:nvSpPr>
        <p:spPr>
          <a:xfrm>
            <a:off y="1535113" x="457200"/>
            <a:ext cy="639762" cx="4040188"/>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smtClean="0" lang="en-US"/>
              <a:t>Click to edit Master text styles</a:t>
            </a:r>
          </a:p>
        </p:txBody>
      </p:sp>
      <p:sp>
        <p:nvSpPr>
          <p:cNvPr name="Content Placeholder 3" id="4"/>
          <p:cNvSpPr>
            <a:spLocks noGrp="1"/>
          </p:cNvSpPr>
          <p:nvPr>
            <p:ph sz="half" idx="2"/>
          </p:nvPr>
        </p:nvSpPr>
        <p:spPr>
          <a:xfrm>
            <a:off y="2174875" x="457200"/>
            <a:ext cy="3951288" cx="40401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Text Placeholder 4" id="5"/>
          <p:cNvSpPr>
            <a:spLocks noGrp="1"/>
          </p:cNvSpPr>
          <p:nvPr>
            <p:ph type="body" sz="quarter" idx="3"/>
          </p:nvPr>
        </p:nvSpPr>
        <p:spPr>
          <a:xfrm>
            <a:off y="1535113" x="4645025"/>
            <a:ext cy="639762" cx="4041775"/>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smtClean="0" lang="en-US"/>
              <a:t>Click to edit Master text styles</a:t>
            </a:r>
          </a:p>
        </p:txBody>
      </p:sp>
      <p:sp>
        <p:nvSpPr>
          <p:cNvPr name="Content Placeholder 5" id="6"/>
          <p:cNvSpPr>
            <a:spLocks noGrp="1"/>
          </p:cNvSpPr>
          <p:nvPr>
            <p:ph sz="quarter" idx="4"/>
          </p:nvPr>
        </p:nvSpPr>
        <p:spPr>
          <a:xfrm>
            <a:off y="2174875" x="4645025"/>
            <a:ext cy="3951288" cx="4041775"/>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6" id="7"/>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7" id="8"/>
          <p:cNvSpPr>
            <a:spLocks noGrp="1"/>
          </p:cNvSpPr>
          <p:nvPr>
            <p:ph type="ftr" sz="quarter" idx="11"/>
          </p:nvPr>
        </p:nvSpPr>
        <p:spPr/>
        <p:txBody>
          <a:bodyPr numCol="1"/>
          <a:lstStyle/>
          <a:p>
            <a:endParaRPr lang="en-US"/>
          </a:p>
        </p:txBody>
      </p:sp>
      <p:sp>
        <p:nvSpPr>
          <p:cNvPr name="Slide Number Placeholder 8" id="9"/>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Date Placeholder 2" id="3"/>
          <p:cNvSpPr>
            <a:spLocks noGrp="1"/>
          </p:cNvSpPr>
          <p:nvPr>
            <p:ph type="dt" sz="half" idx="10"/>
          </p:nvPr>
        </p:nvSpPr>
        <p:spPr/>
        <p:txBody>
          <a:bodyPr numCol="1"/>
          <a:lstStyle>
            <a:lvl1pPr>
              <a:defRPr/>
            </a:lvl1pPr>
          </a:lstStyle>
          <a:p>
            <a:endParaRPr lang="en-US"/>
          </a:p>
        </p:txBody>
      </p:sp>
      <p:sp>
        <p:nvSpPr>
          <p:cNvPr name="Footer Placeholder 3" id="4"/>
          <p:cNvSpPr>
            <a:spLocks noGrp="1"/>
          </p:cNvSpPr>
          <p:nvPr>
            <p:ph type="ftr" sz="quarter" idx="11"/>
          </p:nvPr>
        </p:nvSpPr>
        <p:spPr/>
        <p:txBody>
          <a:bodyPr numCol="1"/>
          <a:lstStyle>
            <a:lvl1pPr>
              <a:defRPr/>
            </a:lvl1pPr>
          </a:lstStyle>
          <a:p>
            <a:endParaRPr lang="en-US"/>
          </a:p>
        </p:txBody>
      </p:sp>
      <p:sp>
        <p:nvSpPr>
          <p:cNvPr name="Slide Number Placeholder 4" id="5"/>
          <p:cNvSpPr>
            <a:spLocks noGrp="1"/>
          </p:cNvSpPr>
          <p:nvPr>
            <p:ph type="sldNum" sz="quarter" idx="12"/>
          </p:nvPr>
        </p:nvSpPr>
        <p:spPr/>
        <p:txBody>
          <a:bodyPr numCol="1"/>
          <a:lstStyle>
            <a:lvl1pPr>
              <a:defRPr/>
            </a:lvl1pPr>
          </a:lstStyle>
          <a:p>
            <a:fld type="slidenum" id="{2D52B7B6-6F1B-4A62-B87E-81AD4998D87E}">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name="" id="1"/>
        <p:cNvGrpSpPr/>
        <p:nvPr/>
      </p:nvGrpSpPr>
      <p:grpSpPr>
        <a:xfrm>
          <a:off y="0" x="0"/>
          <a:ext cy="0" cx="0"/>
          <a:chOff y="0" x="0"/>
          <a:chExt cy="0" cx="0"/>
        </a:xfrm>
      </p:grpSpPr>
      <p:sp>
        <p:nvSpPr>
          <p:cNvPr name="Date Placeholder 1" id="2"/>
          <p:cNvSpPr>
            <a:spLocks noGrp="1"/>
          </p:cNvSpPr>
          <p:nvPr>
            <p:ph type="dt" sz="half" idx="10"/>
          </p:nvPr>
        </p:nvSpPr>
        <p:spPr/>
        <p:txBody>
          <a:bodyPr numCol="1"/>
          <a:lstStyle>
            <a:lvl1pPr>
              <a:defRPr/>
            </a:lvl1pPr>
          </a:lstStyle>
          <a:p>
            <a:endParaRPr lang="en-US"/>
          </a:p>
        </p:txBody>
      </p:sp>
      <p:sp>
        <p:nvSpPr>
          <p:cNvPr name="Footer Placeholder 2" id="3"/>
          <p:cNvSpPr>
            <a:spLocks noGrp="1"/>
          </p:cNvSpPr>
          <p:nvPr>
            <p:ph type="ftr" sz="quarter" idx="11"/>
          </p:nvPr>
        </p:nvSpPr>
        <p:spPr/>
        <p:txBody>
          <a:bodyPr numCol="1"/>
          <a:lstStyle>
            <a:lvl1pPr>
              <a:defRPr/>
            </a:lvl1pPr>
          </a:lstStyle>
          <a:p>
            <a:endParaRPr lang="en-US"/>
          </a:p>
        </p:txBody>
      </p:sp>
      <p:sp>
        <p:nvSpPr>
          <p:cNvPr name="Slide Number Placeholder 3" id="4"/>
          <p:cNvSpPr>
            <a:spLocks noGrp="1"/>
          </p:cNvSpPr>
          <p:nvPr>
            <p:ph type="sldNum" sz="quarter" idx="12"/>
          </p:nvPr>
        </p:nvSpPr>
        <p:spPr/>
        <p:txBody>
          <a:bodyPr numCol="1"/>
          <a:lstStyle>
            <a:lvl1pPr>
              <a:defRPr/>
            </a:lvl1pPr>
          </a:lstStyle>
          <a:p>
            <a:fld type="slidenum" id="{08F7B79A-4EA2-44AE-9F7F-F6A143AD2234}">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name="" id="1"/>
        <p:cNvGrpSpPr/>
        <p:nvPr/>
      </p:nvGrpSpPr>
      <p:grpSpPr>
        <a:xfrm>
          <a:off y="0" x="0"/>
          <a:ext cy="0" cx="0"/>
          <a:chOff y="0" x="0"/>
          <a:chExt cy="0" cx="0"/>
        </a:xfrm>
      </p:grpSpPr>
      <p:sp>
        <p:nvSpPr>
          <p:cNvPr name="Title 1" id="2"/>
          <p:cNvSpPr>
            <a:spLocks noGrp="1"/>
          </p:cNvSpPr>
          <p:nvPr>
            <p:ph type="title"/>
          </p:nvPr>
        </p:nvSpPr>
        <p:spPr>
          <a:xfrm>
            <a:off y="273050" x="457200"/>
            <a:ext cy="1162050" cx="3008313"/>
          </a:xfrm>
        </p:spPr>
        <p:txBody>
          <a:bodyPr numCol="1" anchor="b"/>
          <a:lstStyle>
            <a:lvl1pPr algn="l">
              <a:defRPr sz="2000" b="1"/>
            </a:lvl1pPr>
          </a:lstStyle>
          <a:p>
            <a:r>
              <a:rPr smtClean="0" lang="en-US"/>
              <a:t>Click to edit Master title style</a:t>
            </a:r>
            <a:endParaRPr lang="en-US"/>
          </a:p>
        </p:txBody>
      </p:sp>
      <p:sp>
        <p:nvSpPr>
          <p:cNvPr name="Content Placeholder 2" id="3"/>
          <p:cNvSpPr>
            <a:spLocks noGrp="1"/>
          </p:cNvSpPr>
          <p:nvPr>
            <p:ph idx="1"/>
          </p:nvPr>
        </p:nvSpPr>
        <p:spPr>
          <a:xfrm>
            <a:off y="273050" x="3575050"/>
            <a:ext cy="5853113" cx="5111750"/>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Text Placeholder 3" id="4"/>
          <p:cNvSpPr>
            <a:spLocks noGrp="1"/>
          </p:cNvSpPr>
          <p:nvPr>
            <p:ph type="body" sz="half" idx="2"/>
          </p:nvPr>
        </p:nvSpPr>
        <p:spPr>
          <a:xfrm>
            <a:off y="1435100" x="457200"/>
            <a:ext cy="4691063" cx="3008313"/>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smtClean="0" lang="en-US"/>
              <a:t>Click to edit Master text styles</a:t>
            </a:r>
          </a:p>
        </p:txBody>
      </p:sp>
      <p:sp>
        <p:nvSpPr>
          <p:cNvPr name="Date Placeholder 4" id="5"/>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5" id="6"/>
          <p:cNvSpPr>
            <a:spLocks noGrp="1"/>
          </p:cNvSpPr>
          <p:nvPr>
            <p:ph type="ftr" sz="quarter" idx="11"/>
          </p:nvPr>
        </p:nvSpPr>
        <p:spPr/>
        <p:txBody>
          <a:bodyPr numCol="1"/>
          <a:lstStyle/>
          <a:p>
            <a:endParaRPr lang="en-US"/>
          </a:p>
        </p:txBody>
      </p:sp>
      <p:sp>
        <p:nvSpPr>
          <p:cNvPr name="Slide Number Placeholder 6" id="7"/>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Content Placeholder 2" id="3"/>
          <p:cNvSpPr>
            <a:spLocks noGrp="1"/>
          </p:cNvSpPr>
          <p:nvPr>
            <p:ph idx="1"/>
          </p:nvPr>
        </p:nvSpPr>
        <p:spPr/>
        <p:txBody>
          <a:bodyPr numCol="1"/>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A5BC7F78-48E6-4BBC-B0E1-56BD2A17FC9C}">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name="" id="1"/>
        <p:cNvGrpSpPr/>
        <p:nvPr/>
      </p:nvGrpSpPr>
      <p:grpSpPr>
        <a:xfrm>
          <a:off y="0" x="0"/>
          <a:ext cy="0" cx="0"/>
          <a:chOff y="0" x="0"/>
          <a:chExt cy="0" cx="0"/>
        </a:xfrm>
      </p:grpSpPr>
      <p:sp>
        <p:nvSpPr>
          <p:cNvPr name="Title 1" id="2"/>
          <p:cNvSpPr>
            <a:spLocks noGrp="1"/>
          </p:cNvSpPr>
          <p:nvPr>
            <p:ph type="title"/>
          </p:nvPr>
        </p:nvSpPr>
        <p:spPr>
          <a:xfrm>
            <a:off y="4800600" x="1792288"/>
            <a:ext cy="566738" cx="5486400"/>
          </a:xfrm>
        </p:spPr>
        <p:txBody>
          <a:bodyPr numCol="1" anchor="b"/>
          <a:lstStyle>
            <a:lvl1pPr algn="l">
              <a:defRPr sz="2000" b="1"/>
            </a:lvl1pPr>
          </a:lstStyle>
          <a:p>
            <a:r>
              <a:rPr smtClean="0" lang="en-US"/>
              <a:t>Click to edit Master title style</a:t>
            </a:r>
            <a:endParaRPr lang="en-US"/>
          </a:p>
        </p:txBody>
      </p:sp>
      <p:sp>
        <p:nvSpPr>
          <p:cNvPr name="Picture Placeholder 2" id="3"/>
          <p:cNvSpPr>
            <a:spLocks noGrp="1"/>
          </p:cNvSpPr>
          <p:nvPr>
            <p:ph type="pic" idx="1"/>
          </p:nvPr>
        </p:nvSpPr>
        <p:spPr>
          <a:xfrm>
            <a:off y="612775" x="1792288"/>
            <a:ext cy="4114800" cx="5486400"/>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name="Text Placeholder 3" id="4"/>
          <p:cNvSpPr>
            <a:spLocks noGrp="1"/>
          </p:cNvSpPr>
          <p:nvPr>
            <p:ph type="body" sz="half" idx="2"/>
          </p:nvPr>
        </p:nvSpPr>
        <p:spPr>
          <a:xfrm>
            <a:off y="5367338" x="1792288"/>
            <a:ext cy="804862" cx="5486400"/>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smtClean="0" lang="en-US"/>
              <a:t>Click to edit Master text styles</a:t>
            </a:r>
          </a:p>
        </p:txBody>
      </p:sp>
      <p:sp>
        <p:nvSpPr>
          <p:cNvPr name="Date Placeholder 4" id="5"/>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5" id="6"/>
          <p:cNvSpPr>
            <a:spLocks noGrp="1"/>
          </p:cNvSpPr>
          <p:nvPr>
            <p:ph type="ftr" sz="quarter" idx="11"/>
          </p:nvPr>
        </p:nvSpPr>
        <p:spPr/>
        <p:txBody>
          <a:bodyPr numCol="1"/>
          <a:lstStyle/>
          <a:p>
            <a:endParaRPr lang="en-US"/>
          </a:p>
        </p:txBody>
      </p:sp>
      <p:sp>
        <p:nvSpPr>
          <p:cNvPr name="Slide Number Placeholder 6" id="7"/>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Vertical Text Placeholder 2" id="3"/>
          <p:cNvSpPr>
            <a:spLocks noGrp="1"/>
          </p:cNvSpPr>
          <p:nvPr>
            <p:ph type="body" idx="1" orient="vert"/>
          </p:nvPr>
        </p:nvSpPr>
        <p:spPr/>
        <p:txBody>
          <a:bodyPr vert="eaVert" numCol="1"/>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C543D10D-1B83-4EE9-8835-AFAF7628ADB8}">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name="" id="1"/>
        <p:cNvGrpSpPr/>
        <p:nvPr/>
      </p:nvGrpSpPr>
      <p:grpSpPr>
        <a:xfrm>
          <a:off y="0" x="0"/>
          <a:ext cy="0" cx="0"/>
          <a:chOff y="0" x="0"/>
          <a:chExt cy="0" cx="0"/>
        </a:xfrm>
      </p:grpSpPr>
      <p:sp>
        <p:nvSpPr>
          <p:cNvPr name="Vertical Title 1" id="2"/>
          <p:cNvSpPr>
            <a:spLocks noGrp="1"/>
          </p:cNvSpPr>
          <p:nvPr>
            <p:ph type="title" orient="vert"/>
          </p:nvPr>
        </p:nvSpPr>
        <p:spPr>
          <a:xfrm>
            <a:off y="274638" x="6629400"/>
            <a:ext cy="5851525" cx="2057400"/>
          </a:xfrm>
        </p:spPr>
        <p:txBody>
          <a:bodyPr vert="eaVert" numCol="1"/>
          <a:lstStyle/>
          <a:p>
            <a:r>
              <a:rPr smtClean="0" lang="en-US"/>
              <a:t>Click to edit Master title style</a:t>
            </a:r>
            <a:endParaRPr lang="en-US"/>
          </a:p>
        </p:txBody>
      </p:sp>
      <p:sp>
        <p:nvSpPr>
          <p:cNvPr name="Vertical Text Placeholder 2" id="3"/>
          <p:cNvSpPr>
            <a:spLocks noGrp="1"/>
          </p:cNvSpPr>
          <p:nvPr>
            <p:ph type="body" idx="1" orient="vert"/>
          </p:nvPr>
        </p:nvSpPr>
        <p:spPr>
          <a:xfrm>
            <a:off y="274638" x="457200"/>
            <a:ext cy="5851525" cx="6019800"/>
          </a:xfrm>
        </p:spPr>
        <p:txBody>
          <a:bodyPr vert="eaVert" numCol="1"/>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8A0F8399-60D2-4F5D-9CEE-64FA3803ED83}">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name="" id="1"/>
        <p:cNvGrpSpPr/>
        <p:nvPr/>
      </p:nvGrpSpPr>
      <p:grpSpPr>
        <a:xfrm>
          <a:off y="0" x="0"/>
          <a:ext cy="0" cx="0"/>
          <a:chOff y="0" x="0"/>
          <a:chExt cy="0" cx="0"/>
        </a:xfrm>
      </p:grpSpPr>
      <p:sp>
        <p:nvSpPr>
          <p:cNvPr name="Title 1" id="2"/>
          <p:cNvSpPr>
            <a:spLocks noGrp="1"/>
          </p:cNvSpPr>
          <p:nvPr>
            <p:ph type="ctrTitle"/>
          </p:nvPr>
        </p:nvSpPr>
        <p:spPr>
          <a:xfrm>
            <a:off y="2130425" x="685800"/>
            <a:ext cy="1470025" cx="7772400"/>
          </a:xfrm>
        </p:spPr>
        <p:txBody>
          <a:bodyPr numCol="1"/>
          <a:lstStyle/>
          <a:p>
            <a:r>
              <a:rPr smtClean="0" lang="en-US"/>
              <a:t>Click to edit Master title style</a:t>
            </a:r>
            <a:endParaRPr lang="en-US"/>
          </a:p>
        </p:txBody>
      </p:sp>
      <p:sp>
        <p:nvSpPr>
          <p:cNvPr name="Subtitle 2" id="3"/>
          <p:cNvSpPr>
            <a:spLocks noGrp="1"/>
          </p:cNvSpPr>
          <p:nvPr>
            <p:ph type="subTitle" idx="1"/>
          </p:nvPr>
        </p:nvSpPr>
        <p:spPr>
          <a:xfrm>
            <a:off y="3886200" x="1371600"/>
            <a:ext cy="1752600" cx="6400800"/>
          </a:xfrm>
        </p:spPr>
        <p:txBody>
          <a:bodyPr numCol="1"/>
          <a:lstStyle>
            <a:lvl1pPr algn="ctr" marL="0" indent="0">
              <a:buNone/>
              <a:defRPr/>
            </a:lvl1pPr>
            <a:lvl2pPr algn="ctr" marL="457200" indent="0">
              <a:buNone/>
              <a:defRPr/>
            </a:lvl2pPr>
            <a:lvl3pPr algn="ctr" marL="914400" indent="0">
              <a:buNone/>
              <a:defRPr/>
            </a:lvl3pPr>
            <a:lvl4pPr algn="ctr" marL="1371600" indent="0">
              <a:buNone/>
              <a:defRPr/>
            </a:lvl4pPr>
            <a:lvl5pPr algn="ctr" marL="1828800" indent="0">
              <a:buNone/>
              <a:defRPr/>
            </a:lvl5pPr>
            <a:lvl6pPr algn="ctr" marL="2286000" indent="0">
              <a:buNone/>
              <a:defRPr/>
            </a:lvl6pPr>
            <a:lvl7pPr algn="ctr" marL="2743200" indent="0">
              <a:buNone/>
              <a:defRPr/>
            </a:lvl7pPr>
            <a:lvl8pPr algn="ctr" marL="3200400" indent="0">
              <a:buNone/>
              <a:defRPr/>
            </a:lvl8pPr>
            <a:lvl9pPr algn="ctr" marL="3657600" indent="0">
              <a:buNone/>
              <a:defRPr/>
            </a:lvl9pPr>
          </a:lstStyle>
          <a:p>
            <a:r>
              <a:rPr smtClean="0" lang="en-US"/>
              <a:t>Click to edit Master subtitle style</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C9600221-B624-45B7-9E68-D1D79752583D}">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Content Placeholder 2" id="3"/>
          <p:cNvSpPr>
            <a:spLocks noGrp="1"/>
          </p:cNvSpPr>
          <p:nvPr>
            <p:ph idx="1"/>
          </p:nvPr>
        </p:nvSpPr>
        <p:spPr/>
        <p:txBody>
          <a:bodyPr numCol="1"/>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A5BC7F78-48E6-4BBC-B0E1-56BD2A17FC9C}">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name="" id="1"/>
        <p:cNvGrpSpPr/>
        <p:nvPr/>
      </p:nvGrpSpPr>
      <p:grpSpPr>
        <a:xfrm>
          <a:off y="0" x="0"/>
          <a:ext cy="0" cx="0"/>
          <a:chOff y="0" x="0"/>
          <a:chExt cy="0" cx="0"/>
        </a:xfrm>
      </p:grpSpPr>
      <p:sp>
        <p:nvSpPr>
          <p:cNvPr name="Title 1" id="2"/>
          <p:cNvSpPr>
            <a:spLocks noGrp="1"/>
          </p:cNvSpPr>
          <p:nvPr>
            <p:ph type="title"/>
          </p:nvPr>
        </p:nvSpPr>
        <p:spPr>
          <a:xfrm>
            <a:off y="4406900" x="722313"/>
            <a:ext cy="1362075" cx="7772400"/>
          </a:xfrm>
        </p:spPr>
        <p:txBody>
          <a:bodyPr numCol="1" anchor="t"/>
          <a:lstStyle>
            <a:lvl1pPr algn="l">
              <a:defRPr sz="4000" cap="all" b="1"/>
            </a:lvl1pPr>
          </a:lstStyle>
          <a:p>
            <a:r>
              <a:rPr smtClean="0" lang="en-US"/>
              <a:t>Click to edit Master title style</a:t>
            </a:r>
            <a:endParaRPr lang="en-US"/>
          </a:p>
        </p:txBody>
      </p:sp>
      <p:sp>
        <p:nvSpPr>
          <p:cNvPr name="Text Placeholder 2" id="3"/>
          <p:cNvSpPr>
            <a:spLocks noGrp="1"/>
          </p:cNvSpPr>
          <p:nvPr>
            <p:ph type="body" idx="1"/>
          </p:nvPr>
        </p:nvSpPr>
        <p:spPr>
          <a:xfrm>
            <a:off y="2906713" x="722313"/>
            <a:ext cy="1500187" cx="7772400"/>
          </a:xfrm>
        </p:spPr>
        <p:txBody>
          <a:bodyPr numCol="1"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smtClean="0" lang="en-US"/>
              <a:t>Click to edit Master text styles</a:t>
            </a:r>
          </a:p>
        </p:txBody>
      </p:sp>
      <p:sp>
        <p:nvSpPr>
          <p:cNvPr name="Date Placeholder 3" id="4"/>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4" id="5"/>
          <p:cNvSpPr>
            <a:spLocks noGrp="1"/>
          </p:cNvSpPr>
          <p:nvPr>
            <p:ph type="ftr" sz="quarter" idx="11"/>
          </p:nvPr>
        </p:nvSpPr>
        <p:spPr/>
        <p:txBody>
          <a:bodyPr numCol="1"/>
          <a:lstStyle/>
          <a:p>
            <a:endParaRPr lang="en-US"/>
          </a:p>
        </p:txBody>
      </p:sp>
      <p:sp>
        <p:nvSpPr>
          <p:cNvPr name="Slide Number Placeholder 5" id="6"/>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Content Placeholder 2" id="3"/>
          <p:cNvSpPr>
            <a:spLocks noGrp="1"/>
          </p:cNvSpPr>
          <p:nvPr>
            <p:ph sz="half" idx="1"/>
          </p:nvPr>
        </p:nvSpPr>
        <p:spPr>
          <a:xfrm>
            <a:off y="1600200" x="457200"/>
            <a:ext cy="4525963" cx="4038600"/>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Content Placeholder 3" id="4"/>
          <p:cNvSpPr>
            <a:spLocks noGrp="1"/>
          </p:cNvSpPr>
          <p:nvPr>
            <p:ph sz="half" idx="2"/>
          </p:nvPr>
        </p:nvSpPr>
        <p:spPr>
          <a:xfrm>
            <a:off y="1600200" x="4648200"/>
            <a:ext cy="4525963" cx="4038600"/>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4" id="5"/>
          <p:cNvSpPr>
            <a:spLocks noGrp="1"/>
          </p:cNvSpPr>
          <p:nvPr>
            <p:ph type="dt" sz="half" idx="10"/>
          </p:nvPr>
        </p:nvSpPr>
        <p:spPr/>
        <p:txBody>
          <a:bodyPr numCol="1"/>
          <a:lstStyle>
            <a:lvl1pPr>
              <a:defRPr/>
            </a:lvl1pPr>
          </a:lstStyle>
          <a:p>
            <a:endParaRPr lang="en-US"/>
          </a:p>
        </p:txBody>
      </p:sp>
      <p:sp>
        <p:nvSpPr>
          <p:cNvPr name="Footer Placeholder 5" id="6"/>
          <p:cNvSpPr>
            <a:spLocks noGrp="1"/>
          </p:cNvSpPr>
          <p:nvPr>
            <p:ph type="ftr" sz="quarter" idx="11"/>
          </p:nvPr>
        </p:nvSpPr>
        <p:spPr/>
        <p:txBody>
          <a:bodyPr numCol="1"/>
          <a:lstStyle>
            <a:lvl1pPr>
              <a:defRPr/>
            </a:lvl1pPr>
          </a:lstStyle>
          <a:p>
            <a:endParaRPr lang="en-US"/>
          </a:p>
        </p:txBody>
      </p:sp>
      <p:sp>
        <p:nvSpPr>
          <p:cNvPr name="Slide Number Placeholder 6" id="7"/>
          <p:cNvSpPr>
            <a:spLocks noGrp="1"/>
          </p:cNvSpPr>
          <p:nvPr>
            <p:ph type="sldNum" sz="quarter" idx="12"/>
          </p:nvPr>
        </p:nvSpPr>
        <p:spPr/>
        <p:txBody>
          <a:bodyPr numCol="1"/>
          <a:lstStyle>
            <a:lvl1pPr>
              <a:defRPr/>
            </a:lvl1pPr>
          </a:lstStyle>
          <a:p>
            <a:fld type="slidenum" id="{146B05A8-4507-4941-A8ED-92C83DD237DC}">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lvl1pPr>
              <a:defRPr/>
            </a:lvl1pPr>
          </a:lstStyle>
          <a:p>
            <a:r>
              <a:rPr smtClean="0" lang="en-US"/>
              <a:t>Click to edit Master title style</a:t>
            </a:r>
            <a:endParaRPr lang="en-US"/>
          </a:p>
        </p:txBody>
      </p:sp>
      <p:sp>
        <p:nvSpPr>
          <p:cNvPr name="Text Placeholder 2" id="3"/>
          <p:cNvSpPr>
            <a:spLocks noGrp="1"/>
          </p:cNvSpPr>
          <p:nvPr>
            <p:ph type="body" idx="1"/>
          </p:nvPr>
        </p:nvSpPr>
        <p:spPr>
          <a:xfrm>
            <a:off y="1535113" x="457200"/>
            <a:ext cy="639762" cx="4040188"/>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smtClean="0" lang="en-US"/>
              <a:t>Click to edit Master text styles</a:t>
            </a:r>
          </a:p>
        </p:txBody>
      </p:sp>
      <p:sp>
        <p:nvSpPr>
          <p:cNvPr name="Content Placeholder 3" id="4"/>
          <p:cNvSpPr>
            <a:spLocks noGrp="1"/>
          </p:cNvSpPr>
          <p:nvPr>
            <p:ph sz="half" idx="2"/>
          </p:nvPr>
        </p:nvSpPr>
        <p:spPr>
          <a:xfrm>
            <a:off y="2174875" x="457200"/>
            <a:ext cy="3951288" cx="40401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Text Placeholder 4" id="5"/>
          <p:cNvSpPr>
            <a:spLocks noGrp="1"/>
          </p:cNvSpPr>
          <p:nvPr>
            <p:ph type="body" sz="quarter" idx="3"/>
          </p:nvPr>
        </p:nvSpPr>
        <p:spPr>
          <a:xfrm>
            <a:off y="1535113" x="4645025"/>
            <a:ext cy="639762" cx="4041775"/>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smtClean="0" lang="en-US"/>
              <a:t>Click to edit Master text styles</a:t>
            </a:r>
          </a:p>
        </p:txBody>
      </p:sp>
      <p:sp>
        <p:nvSpPr>
          <p:cNvPr name="Content Placeholder 5" id="6"/>
          <p:cNvSpPr>
            <a:spLocks noGrp="1"/>
          </p:cNvSpPr>
          <p:nvPr>
            <p:ph sz="quarter" idx="4"/>
          </p:nvPr>
        </p:nvSpPr>
        <p:spPr>
          <a:xfrm>
            <a:off y="2174875" x="4645025"/>
            <a:ext cy="3951288" cx="4041775"/>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6" id="7"/>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7" id="8"/>
          <p:cNvSpPr>
            <a:spLocks noGrp="1"/>
          </p:cNvSpPr>
          <p:nvPr>
            <p:ph type="ftr" sz="quarter" idx="11"/>
          </p:nvPr>
        </p:nvSpPr>
        <p:spPr/>
        <p:txBody>
          <a:bodyPr numCol="1"/>
          <a:lstStyle/>
          <a:p>
            <a:endParaRPr lang="en-US"/>
          </a:p>
        </p:txBody>
      </p:sp>
      <p:sp>
        <p:nvSpPr>
          <p:cNvPr name="Slide Number Placeholder 8" id="9"/>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Date Placeholder 2" id="3"/>
          <p:cNvSpPr>
            <a:spLocks noGrp="1"/>
          </p:cNvSpPr>
          <p:nvPr>
            <p:ph type="dt" sz="half" idx="10"/>
          </p:nvPr>
        </p:nvSpPr>
        <p:spPr/>
        <p:txBody>
          <a:bodyPr numCol="1"/>
          <a:lstStyle>
            <a:lvl1pPr>
              <a:defRPr/>
            </a:lvl1pPr>
          </a:lstStyle>
          <a:p>
            <a:endParaRPr lang="en-US"/>
          </a:p>
        </p:txBody>
      </p:sp>
      <p:sp>
        <p:nvSpPr>
          <p:cNvPr name="Footer Placeholder 3" id="4"/>
          <p:cNvSpPr>
            <a:spLocks noGrp="1"/>
          </p:cNvSpPr>
          <p:nvPr>
            <p:ph type="ftr" sz="quarter" idx="11"/>
          </p:nvPr>
        </p:nvSpPr>
        <p:spPr/>
        <p:txBody>
          <a:bodyPr numCol="1"/>
          <a:lstStyle>
            <a:lvl1pPr>
              <a:defRPr/>
            </a:lvl1pPr>
          </a:lstStyle>
          <a:p>
            <a:endParaRPr lang="en-US"/>
          </a:p>
        </p:txBody>
      </p:sp>
      <p:sp>
        <p:nvSpPr>
          <p:cNvPr name="Slide Number Placeholder 4" id="5"/>
          <p:cNvSpPr>
            <a:spLocks noGrp="1"/>
          </p:cNvSpPr>
          <p:nvPr>
            <p:ph type="sldNum" sz="quarter" idx="12"/>
          </p:nvPr>
        </p:nvSpPr>
        <p:spPr/>
        <p:txBody>
          <a:bodyPr numCol="1"/>
          <a:lstStyle>
            <a:lvl1pPr>
              <a:defRPr/>
            </a:lvl1pPr>
          </a:lstStyle>
          <a:p>
            <a:fld type="slidenum" id="{2D52B7B6-6F1B-4A62-B87E-81AD4998D87E}">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name="" id="1"/>
        <p:cNvGrpSpPr/>
        <p:nvPr/>
      </p:nvGrpSpPr>
      <p:grpSpPr>
        <a:xfrm>
          <a:off y="0" x="0"/>
          <a:ext cy="0" cx="0"/>
          <a:chOff y="0" x="0"/>
          <a:chExt cy="0" cx="0"/>
        </a:xfrm>
      </p:grpSpPr>
      <p:sp>
        <p:nvSpPr>
          <p:cNvPr name="Date Placeholder 1" id="2"/>
          <p:cNvSpPr>
            <a:spLocks noGrp="1"/>
          </p:cNvSpPr>
          <p:nvPr>
            <p:ph type="dt" sz="half" idx="10"/>
          </p:nvPr>
        </p:nvSpPr>
        <p:spPr/>
        <p:txBody>
          <a:bodyPr numCol="1"/>
          <a:lstStyle>
            <a:lvl1pPr>
              <a:defRPr/>
            </a:lvl1pPr>
          </a:lstStyle>
          <a:p>
            <a:endParaRPr lang="en-US"/>
          </a:p>
        </p:txBody>
      </p:sp>
      <p:sp>
        <p:nvSpPr>
          <p:cNvPr name="Footer Placeholder 2" id="3"/>
          <p:cNvSpPr>
            <a:spLocks noGrp="1"/>
          </p:cNvSpPr>
          <p:nvPr>
            <p:ph type="ftr" sz="quarter" idx="11"/>
          </p:nvPr>
        </p:nvSpPr>
        <p:spPr/>
        <p:txBody>
          <a:bodyPr numCol="1"/>
          <a:lstStyle>
            <a:lvl1pPr>
              <a:defRPr/>
            </a:lvl1pPr>
          </a:lstStyle>
          <a:p>
            <a:endParaRPr lang="en-US"/>
          </a:p>
        </p:txBody>
      </p:sp>
      <p:sp>
        <p:nvSpPr>
          <p:cNvPr name="Slide Number Placeholder 3" id="4"/>
          <p:cNvSpPr>
            <a:spLocks noGrp="1"/>
          </p:cNvSpPr>
          <p:nvPr>
            <p:ph type="sldNum" sz="quarter" idx="12"/>
          </p:nvPr>
        </p:nvSpPr>
        <p:spPr/>
        <p:txBody>
          <a:bodyPr numCol="1"/>
          <a:lstStyle>
            <a:lvl1pPr>
              <a:defRPr/>
            </a:lvl1pPr>
          </a:lstStyle>
          <a:p>
            <a:fld type="slidenum" id="{08F7B79A-4EA2-44AE-9F7F-F6A143AD2234}">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name="" id="1"/>
        <p:cNvGrpSpPr/>
        <p:nvPr/>
      </p:nvGrpSpPr>
      <p:grpSpPr>
        <a:xfrm>
          <a:off y="0" x="0"/>
          <a:ext cy="0" cx="0"/>
          <a:chOff y="0" x="0"/>
          <a:chExt cy="0" cx="0"/>
        </a:xfrm>
      </p:grpSpPr>
      <p:sp>
        <p:nvSpPr>
          <p:cNvPr name="Title 1" id="2"/>
          <p:cNvSpPr>
            <a:spLocks noGrp="1"/>
          </p:cNvSpPr>
          <p:nvPr>
            <p:ph type="title"/>
          </p:nvPr>
        </p:nvSpPr>
        <p:spPr>
          <a:xfrm>
            <a:off y="4406900" x="722313"/>
            <a:ext cy="1362075" cx="7772400"/>
          </a:xfrm>
        </p:spPr>
        <p:txBody>
          <a:bodyPr numCol="1" anchor="t"/>
          <a:lstStyle>
            <a:lvl1pPr algn="l">
              <a:defRPr sz="4000" cap="all" b="1"/>
            </a:lvl1pPr>
          </a:lstStyle>
          <a:p>
            <a:r>
              <a:rPr smtClean="0" lang="en-US"/>
              <a:t>Click to edit Master title style</a:t>
            </a:r>
            <a:endParaRPr lang="en-US"/>
          </a:p>
        </p:txBody>
      </p:sp>
      <p:sp>
        <p:nvSpPr>
          <p:cNvPr name="Text Placeholder 2" id="3"/>
          <p:cNvSpPr>
            <a:spLocks noGrp="1"/>
          </p:cNvSpPr>
          <p:nvPr>
            <p:ph type="body" idx="1"/>
          </p:nvPr>
        </p:nvSpPr>
        <p:spPr>
          <a:xfrm>
            <a:off y="2906713" x="722313"/>
            <a:ext cy="1500187" cx="7772400"/>
          </a:xfrm>
        </p:spPr>
        <p:txBody>
          <a:bodyPr numCol="1"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smtClean="0" lang="en-US"/>
              <a:t>Click to edit Master text styles</a:t>
            </a:r>
          </a:p>
        </p:txBody>
      </p:sp>
      <p:sp>
        <p:nvSpPr>
          <p:cNvPr name="Date Placeholder 3" id="4"/>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4" id="5"/>
          <p:cNvSpPr>
            <a:spLocks noGrp="1"/>
          </p:cNvSpPr>
          <p:nvPr>
            <p:ph type="ftr" sz="quarter" idx="11"/>
          </p:nvPr>
        </p:nvSpPr>
        <p:spPr/>
        <p:txBody>
          <a:bodyPr numCol="1"/>
          <a:lstStyle/>
          <a:p>
            <a:endParaRPr lang="en-US"/>
          </a:p>
        </p:txBody>
      </p:sp>
      <p:sp>
        <p:nvSpPr>
          <p:cNvPr name="Slide Number Placeholder 5" id="6"/>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name="" id="1"/>
        <p:cNvGrpSpPr/>
        <p:nvPr/>
      </p:nvGrpSpPr>
      <p:grpSpPr>
        <a:xfrm>
          <a:off y="0" x="0"/>
          <a:ext cy="0" cx="0"/>
          <a:chOff y="0" x="0"/>
          <a:chExt cy="0" cx="0"/>
        </a:xfrm>
      </p:grpSpPr>
      <p:sp>
        <p:nvSpPr>
          <p:cNvPr name="Title 1" id="2"/>
          <p:cNvSpPr>
            <a:spLocks noGrp="1"/>
          </p:cNvSpPr>
          <p:nvPr>
            <p:ph type="title"/>
          </p:nvPr>
        </p:nvSpPr>
        <p:spPr>
          <a:xfrm>
            <a:off y="273050" x="457200"/>
            <a:ext cy="1162050" cx="3008313"/>
          </a:xfrm>
        </p:spPr>
        <p:txBody>
          <a:bodyPr numCol="1" anchor="b"/>
          <a:lstStyle>
            <a:lvl1pPr algn="l">
              <a:defRPr sz="2000" b="1"/>
            </a:lvl1pPr>
          </a:lstStyle>
          <a:p>
            <a:r>
              <a:rPr smtClean="0" lang="en-US"/>
              <a:t>Click to edit Master title style</a:t>
            </a:r>
            <a:endParaRPr lang="en-US"/>
          </a:p>
        </p:txBody>
      </p:sp>
      <p:sp>
        <p:nvSpPr>
          <p:cNvPr name="Content Placeholder 2" id="3"/>
          <p:cNvSpPr>
            <a:spLocks noGrp="1"/>
          </p:cNvSpPr>
          <p:nvPr>
            <p:ph idx="1"/>
          </p:nvPr>
        </p:nvSpPr>
        <p:spPr>
          <a:xfrm>
            <a:off y="273050" x="3575050"/>
            <a:ext cy="5853113" cx="5111750"/>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Text Placeholder 3" id="4"/>
          <p:cNvSpPr>
            <a:spLocks noGrp="1"/>
          </p:cNvSpPr>
          <p:nvPr>
            <p:ph type="body" sz="half" idx="2"/>
          </p:nvPr>
        </p:nvSpPr>
        <p:spPr>
          <a:xfrm>
            <a:off y="1435100" x="457200"/>
            <a:ext cy="4691063" cx="3008313"/>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smtClean="0" lang="en-US"/>
              <a:t>Click to edit Master text styles</a:t>
            </a:r>
          </a:p>
        </p:txBody>
      </p:sp>
      <p:sp>
        <p:nvSpPr>
          <p:cNvPr name="Date Placeholder 4" id="5"/>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5" id="6"/>
          <p:cNvSpPr>
            <a:spLocks noGrp="1"/>
          </p:cNvSpPr>
          <p:nvPr>
            <p:ph type="ftr" sz="quarter" idx="11"/>
          </p:nvPr>
        </p:nvSpPr>
        <p:spPr/>
        <p:txBody>
          <a:bodyPr numCol="1"/>
          <a:lstStyle/>
          <a:p>
            <a:endParaRPr lang="en-US"/>
          </a:p>
        </p:txBody>
      </p:sp>
      <p:sp>
        <p:nvSpPr>
          <p:cNvPr name="Slide Number Placeholder 6" id="7"/>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name="" id="1"/>
        <p:cNvGrpSpPr/>
        <p:nvPr/>
      </p:nvGrpSpPr>
      <p:grpSpPr>
        <a:xfrm>
          <a:off y="0" x="0"/>
          <a:ext cy="0" cx="0"/>
          <a:chOff y="0" x="0"/>
          <a:chExt cy="0" cx="0"/>
        </a:xfrm>
      </p:grpSpPr>
      <p:sp>
        <p:nvSpPr>
          <p:cNvPr name="Title 1" id="2"/>
          <p:cNvSpPr>
            <a:spLocks noGrp="1"/>
          </p:cNvSpPr>
          <p:nvPr>
            <p:ph type="title"/>
          </p:nvPr>
        </p:nvSpPr>
        <p:spPr>
          <a:xfrm>
            <a:off y="4800600" x="1792288"/>
            <a:ext cy="566738" cx="5486400"/>
          </a:xfrm>
        </p:spPr>
        <p:txBody>
          <a:bodyPr numCol="1" anchor="b"/>
          <a:lstStyle>
            <a:lvl1pPr algn="l">
              <a:defRPr sz="2000" b="1"/>
            </a:lvl1pPr>
          </a:lstStyle>
          <a:p>
            <a:r>
              <a:rPr smtClean="0" lang="en-US"/>
              <a:t>Click to edit Master title style</a:t>
            </a:r>
            <a:endParaRPr lang="en-US"/>
          </a:p>
        </p:txBody>
      </p:sp>
      <p:sp>
        <p:nvSpPr>
          <p:cNvPr name="Picture Placeholder 2" id="3"/>
          <p:cNvSpPr>
            <a:spLocks noGrp="1"/>
          </p:cNvSpPr>
          <p:nvPr>
            <p:ph type="pic" idx="1"/>
          </p:nvPr>
        </p:nvSpPr>
        <p:spPr>
          <a:xfrm>
            <a:off y="612775" x="1792288"/>
            <a:ext cy="4114800" cx="5486400"/>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name="Text Placeholder 3" id="4"/>
          <p:cNvSpPr>
            <a:spLocks noGrp="1"/>
          </p:cNvSpPr>
          <p:nvPr>
            <p:ph type="body" sz="half" idx="2"/>
          </p:nvPr>
        </p:nvSpPr>
        <p:spPr>
          <a:xfrm>
            <a:off y="5367338" x="1792288"/>
            <a:ext cy="804862" cx="5486400"/>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smtClean="0" lang="en-US"/>
              <a:t>Click to edit Master text styles</a:t>
            </a:r>
          </a:p>
        </p:txBody>
      </p:sp>
      <p:sp>
        <p:nvSpPr>
          <p:cNvPr name="Date Placeholder 4" id="5"/>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5" id="6"/>
          <p:cNvSpPr>
            <a:spLocks noGrp="1"/>
          </p:cNvSpPr>
          <p:nvPr>
            <p:ph type="ftr" sz="quarter" idx="11"/>
          </p:nvPr>
        </p:nvSpPr>
        <p:spPr/>
        <p:txBody>
          <a:bodyPr numCol="1"/>
          <a:lstStyle/>
          <a:p>
            <a:endParaRPr lang="en-US"/>
          </a:p>
        </p:txBody>
      </p:sp>
      <p:sp>
        <p:nvSpPr>
          <p:cNvPr name="Slide Number Placeholder 6" id="7"/>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Vertical Text Placeholder 2" id="3"/>
          <p:cNvSpPr>
            <a:spLocks noGrp="1"/>
          </p:cNvSpPr>
          <p:nvPr>
            <p:ph type="body" idx="1" orient="vert"/>
          </p:nvPr>
        </p:nvSpPr>
        <p:spPr/>
        <p:txBody>
          <a:bodyPr vert="eaVert" numCol="1"/>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C543D10D-1B83-4EE9-8835-AFAF7628ADB8}">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name="" id="1"/>
        <p:cNvGrpSpPr/>
        <p:nvPr/>
      </p:nvGrpSpPr>
      <p:grpSpPr>
        <a:xfrm>
          <a:off y="0" x="0"/>
          <a:ext cy="0" cx="0"/>
          <a:chOff y="0" x="0"/>
          <a:chExt cy="0" cx="0"/>
        </a:xfrm>
      </p:grpSpPr>
      <p:sp>
        <p:nvSpPr>
          <p:cNvPr name="Vertical Title 1" id="2"/>
          <p:cNvSpPr>
            <a:spLocks noGrp="1"/>
          </p:cNvSpPr>
          <p:nvPr>
            <p:ph type="title" orient="vert"/>
          </p:nvPr>
        </p:nvSpPr>
        <p:spPr>
          <a:xfrm>
            <a:off y="274638" x="6629400"/>
            <a:ext cy="5851525" cx="2057400"/>
          </a:xfrm>
        </p:spPr>
        <p:txBody>
          <a:bodyPr vert="eaVert" numCol="1"/>
          <a:lstStyle/>
          <a:p>
            <a:r>
              <a:rPr smtClean="0" lang="en-US"/>
              <a:t>Click to edit Master title style</a:t>
            </a:r>
            <a:endParaRPr lang="en-US"/>
          </a:p>
        </p:txBody>
      </p:sp>
      <p:sp>
        <p:nvSpPr>
          <p:cNvPr name="Vertical Text Placeholder 2" id="3"/>
          <p:cNvSpPr>
            <a:spLocks noGrp="1"/>
          </p:cNvSpPr>
          <p:nvPr>
            <p:ph type="body" idx="1" orient="vert"/>
          </p:nvPr>
        </p:nvSpPr>
        <p:spPr>
          <a:xfrm>
            <a:off y="274638" x="457200"/>
            <a:ext cy="5851525" cx="6019800"/>
          </a:xfrm>
        </p:spPr>
        <p:txBody>
          <a:bodyPr vert="eaVert" numCol="1"/>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8A0F8399-60D2-4F5D-9CEE-64FA3803ED83}">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name="" id="1"/>
        <p:cNvGrpSpPr/>
        <p:nvPr/>
      </p:nvGrpSpPr>
      <p:grpSpPr>
        <a:xfrm>
          <a:off y="0" x="0"/>
          <a:ext cy="0" cx="0"/>
          <a:chOff y="0" x="0"/>
          <a:chExt cy="0" cx="0"/>
        </a:xfrm>
      </p:grpSpPr>
      <p:sp>
        <p:nvSpPr>
          <p:cNvPr name="Title 1" id="2"/>
          <p:cNvSpPr>
            <a:spLocks noGrp="1"/>
          </p:cNvSpPr>
          <p:nvPr>
            <p:ph type="ctrTitle"/>
          </p:nvPr>
        </p:nvSpPr>
        <p:spPr>
          <a:xfrm>
            <a:off y="2130425" x="685800"/>
            <a:ext cy="1470025" cx="7772400"/>
          </a:xfrm>
        </p:spPr>
        <p:txBody>
          <a:bodyPr numCol="1"/>
          <a:lstStyle/>
          <a:p>
            <a:r>
              <a:rPr smtClean="0" lang="en-US"/>
              <a:t>Click to edit Master title style</a:t>
            </a:r>
            <a:endParaRPr lang="en-US"/>
          </a:p>
        </p:txBody>
      </p:sp>
      <p:sp>
        <p:nvSpPr>
          <p:cNvPr name="Subtitle 2" id="3"/>
          <p:cNvSpPr>
            <a:spLocks noGrp="1"/>
          </p:cNvSpPr>
          <p:nvPr>
            <p:ph type="subTitle" idx="1"/>
          </p:nvPr>
        </p:nvSpPr>
        <p:spPr>
          <a:xfrm>
            <a:off y="3886200" x="1371600"/>
            <a:ext cy="1752600" cx="6400800"/>
          </a:xfrm>
        </p:spPr>
        <p:txBody>
          <a:bodyPr numCol="1"/>
          <a:lstStyle>
            <a:lvl1pPr algn="ctr" marL="0" indent="0">
              <a:buNone/>
              <a:defRPr/>
            </a:lvl1pPr>
            <a:lvl2pPr algn="ctr" marL="457200" indent="0">
              <a:buNone/>
              <a:defRPr/>
            </a:lvl2pPr>
            <a:lvl3pPr algn="ctr" marL="914400" indent="0">
              <a:buNone/>
              <a:defRPr/>
            </a:lvl3pPr>
            <a:lvl4pPr algn="ctr" marL="1371600" indent="0">
              <a:buNone/>
              <a:defRPr/>
            </a:lvl4pPr>
            <a:lvl5pPr algn="ctr" marL="1828800" indent="0">
              <a:buNone/>
              <a:defRPr/>
            </a:lvl5pPr>
            <a:lvl6pPr algn="ctr" marL="2286000" indent="0">
              <a:buNone/>
              <a:defRPr/>
            </a:lvl6pPr>
            <a:lvl7pPr algn="ctr" marL="2743200" indent="0">
              <a:buNone/>
              <a:defRPr/>
            </a:lvl7pPr>
            <a:lvl8pPr algn="ctr" marL="3200400" indent="0">
              <a:buNone/>
              <a:defRPr/>
            </a:lvl8pPr>
            <a:lvl9pPr algn="ctr" marL="3657600" indent="0">
              <a:buNone/>
              <a:defRPr/>
            </a:lvl9pPr>
          </a:lstStyle>
          <a:p>
            <a:r>
              <a:rPr smtClean="0" lang="en-US"/>
              <a:t>Click to edit Master subtitle style</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C9600221-B624-45B7-9E68-D1D79752583D}">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Content Placeholder 2" id="3"/>
          <p:cNvSpPr>
            <a:spLocks noGrp="1"/>
          </p:cNvSpPr>
          <p:nvPr>
            <p:ph idx="1"/>
          </p:nvPr>
        </p:nvSpPr>
        <p:spPr/>
        <p:txBody>
          <a:bodyPr numCol="1"/>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A5BC7F78-48E6-4BBC-B0E1-56BD2A17FC9C}">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name="" id="1"/>
        <p:cNvGrpSpPr/>
        <p:nvPr/>
      </p:nvGrpSpPr>
      <p:grpSpPr>
        <a:xfrm>
          <a:off y="0" x="0"/>
          <a:ext cy="0" cx="0"/>
          <a:chOff y="0" x="0"/>
          <a:chExt cy="0" cx="0"/>
        </a:xfrm>
      </p:grpSpPr>
      <p:sp>
        <p:nvSpPr>
          <p:cNvPr name="Title 1" id="2"/>
          <p:cNvSpPr>
            <a:spLocks noGrp="1"/>
          </p:cNvSpPr>
          <p:nvPr>
            <p:ph type="title"/>
          </p:nvPr>
        </p:nvSpPr>
        <p:spPr>
          <a:xfrm>
            <a:off y="4406900" x="722313"/>
            <a:ext cy="1362075" cx="7772400"/>
          </a:xfrm>
        </p:spPr>
        <p:txBody>
          <a:bodyPr numCol="1" anchor="t"/>
          <a:lstStyle>
            <a:lvl1pPr algn="l">
              <a:defRPr sz="4000" cap="all" b="1"/>
            </a:lvl1pPr>
          </a:lstStyle>
          <a:p>
            <a:r>
              <a:rPr smtClean="0" lang="en-US"/>
              <a:t>Click to edit Master title style</a:t>
            </a:r>
            <a:endParaRPr lang="en-US"/>
          </a:p>
        </p:txBody>
      </p:sp>
      <p:sp>
        <p:nvSpPr>
          <p:cNvPr name="Text Placeholder 2" id="3"/>
          <p:cNvSpPr>
            <a:spLocks noGrp="1"/>
          </p:cNvSpPr>
          <p:nvPr>
            <p:ph type="body" idx="1"/>
          </p:nvPr>
        </p:nvSpPr>
        <p:spPr>
          <a:xfrm>
            <a:off y="2906713" x="722313"/>
            <a:ext cy="1500187" cx="7772400"/>
          </a:xfrm>
        </p:spPr>
        <p:txBody>
          <a:bodyPr numCol="1"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smtClean="0" lang="en-US"/>
              <a:t>Click to edit Master text styles</a:t>
            </a:r>
          </a:p>
        </p:txBody>
      </p:sp>
      <p:sp>
        <p:nvSpPr>
          <p:cNvPr name="Date Placeholder 3" id="4"/>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4" id="5"/>
          <p:cNvSpPr>
            <a:spLocks noGrp="1"/>
          </p:cNvSpPr>
          <p:nvPr>
            <p:ph type="ftr" sz="quarter" idx="11"/>
          </p:nvPr>
        </p:nvSpPr>
        <p:spPr/>
        <p:txBody>
          <a:bodyPr numCol="1"/>
          <a:lstStyle/>
          <a:p>
            <a:endParaRPr lang="en-US"/>
          </a:p>
        </p:txBody>
      </p:sp>
      <p:sp>
        <p:nvSpPr>
          <p:cNvPr name="Slide Number Placeholder 5" id="6"/>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Content Placeholder 2" id="3"/>
          <p:cNvSpPr>
            <a:spLocks noGrp="1"/>
          </p:cNvSpPr>
          <p:nvPr>
            <p:ph sz="half" idx="1"/>
          </p:nvPr>
        </p:nvSpPr>
        <p:spPr>
          <a:xfrm>
            <a:off y="1600200" x="457200"/>
            <a:ext cy="4525963" cx="4038600"/>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Content Placeholder 3" id="4"/>
          <p:cNvSpPr>
            <a:spLocks noGrp="1"/>
          </p:cNvSpPr>
          <p:nvPr>
            <p:ph sz="half" idx="2"/>
          </p:nvPr>
        </p:nvSpPr>
        <p:spPr>
          <a:xfrm>
            <a:off y="1600200" x="4648200"/>
            <a:ext cy="4525963" cx="4038600"/>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4" id="5"/>
          <p:cNvSpPr>
            <a:spLocks noGrp="1"/>
          </p:cNvSpPr>
          <p:nvPr>
            <p:ph type="dt" sz="half" idx="10"/>
          </p:nvPr>
        </p:nvSpPr>
        <p:spPr/>
        <p:txBody>
          <a:bodyPr numCol="1"/>
          <a:lstStyle>
            <a:lvl1pPr>
              <a:defRPr/>
            </a:lvl1pPr>
          </a:lstStyle>
          <a:p>
            <a:endParaRPr lang="en-US"/>
          </a:p>
        </p:txBody>
      </p:sp>
      <p:sp>
        <p:nvSpPr>
          <p:cNvPr name="Footer Placeholder 5" id="6"/>
          <p:cNvSpPr>
            <a:spLocks noGrp="1"/>
          </p:cNvSpPr>
          <p:nvPr>
            <p:ph type="ftr" sz="quarter" idx="11"/>
          </p:nvPr>
        </p:nvSpPr>
        <p:spPr/>
        <p:txBody>
          <a:bodyPr numCol="1"/>
          <a:lstStyle>
            <a:lvl1pPr>
              <a:defRPr/>
            </a:lvl1pPr>
          </a:lstStyle>
          <a:p>
            <a:endParaRPr lang="en-US"/>
          </a:p>
        </p:txBody>
      </p:sp>
      <p:sp>
        <p:nvSpPr>
          <p:cNvPr name="Slide Number Placeholder 6" id="7"/>
          <p:cNvSpPr>
            <a:spLocks noGrp="1"/>
          </p:cNvSpPr>
          <p:nvPr>
            <p:ph type="sldNum" sz="quarter" idx="12"/>
          </p:nvPr>
        </p:nvSpPr>
        <p:spPr/>
        <p:txBody>
          <a:bodyPr numCol="1"/>
          <a:lstStyle>
            <a:lvl1pPr>
              <a:defRPr/>
            </a:lvl1pPr>
          </a:lstStyle>
          <a:p>
            <a:fld type="slidenum" id="{146B05A8-4507-4941-A8ED-92C83DD237DC}">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lvl1pPr>
              <a:defRPr/>
            </a:lvl1pPr>
          </a:lstStyle>
          <a:p>
            <a:r>
              <a:rPr smtClean="0" lang="en-US"/>
              <a:t>Click to edit Master title style</a:t>
            </a:r>
            <a:endParaRPr lang="en-US"/>
          </a:p>
        </p:txBody>
      </p:sp>
      <p:sp>
        <p:nvSpPr>
          <p:cNvPr name="Text Placeholder 2" id="3"/>
          <p:cNvSpPr>
            <a:spLocks noGrp="1"/>
          </p:cNvSpPr>
          <p:nvPr>
            <p:ph type="body" idx="1"/>
          </p:nvPr>
        </p:nvSpPr>
        <p:spPr>
          <a:xfrm>
            <a:off y="1535113" x="457200"/>
            <a:ext cy="639762" cx="4040188"/>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smtClean="0" lang="en-US"/>
              <a:t>Click to edit Master text styles</a:t>
            </a:r>
          </a:p>
        </p:txBody>
      </p:sp>
      <p:sp>
        <p:nvSpPr>
          <p:cNvPr name="Content Placeholder 3" id="4"/>
          <p:cNvSpPr>
            <a:spLocks noGrp="1"/>
          </p:cNvSpPr>
          <p:nvPr>
            <p:ph sz="half" idx="2"/>
          </p:nvPr>
        </p:nvSpPr>
        <p:spPr>
          <a:xfrm>
            <a:off y="2174875" x="457200"/>
            <a:ext cy="3951288" cx="40401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Text Placeholder 4" id="5"/>
          <p:cNvSpPr>
            <a:spLocks noGrp="1"/>
          </p:cNvSpPr>
          <p:nvPr>
            <p:ph type="body" sz="quarter" idx="3"/>
          </p:nvPr>
        </p:nvSpPr>
        <p:spPr>
          <a:xfrm>
            <a:off y="1535113" x="4645025"/>
            <a:ext cy="639762" cx="4041775"/>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smtClean="0" lang="en-US"/>
              <a:t>Click to edit Master text styles</a:t>
            </a:r>
          </a:p>
        </p:txBody>
      </p:sp>
      <p:sp>
        <p:nvSpPr>
          <p:cNvPr name="Content Placeholder 5" id="6"/>
          <p:cNvSpPr>
            <a:spLocks noGrp="1"/>
          </p:cNvSpPr>
          <p:nvPr>
            <p:ph sz="quarter" idx="4"/>
          </p:nvPr>
        </p:nvSpPr>
        <p:spPr>
          <a:xfrm>
            <a:off y="2174875" x="4645025"/>
            <a:ext cy="3951288" cx="4041775"/>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6" id="7"/>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7" id="8"/>
          <p:cNvSpPr>
            <a:spLocks noGrp="1"/>
          </p:cNvSpPr>
          <p:nvPr>
            <p:ph type="ftr" sz="quarter" idx="11"/>
          </p:nvPr>
        </p:nvSpPr>
        <p:spPr/>
        <p:txBody>
          <a:bodyPr numCol="1"/>
          <a:lstStyle/>
          <a:p>
            <a:endParaRPr lang="en-US"/>
          </a:p>
        </p:txBody>
      </p:sp>
      <p:sp>
        <p:nvSpPr>
          <p:cNvPr name="Slide Number Placeholder 8" id="9"/>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Date Placeholder 2" id="3"/>
          <p:cNvSpPr>
            <a:spLocks noGrp="1"/>
          </p:cNvSpPr>
          <p:nvPr>
            <p:ph type="dt" sz="half" idx="10"/>
          </p:nvPr>
        </p:nvSpPr>
        <p:spPr/>
        <p:txBody>
          <a:bodyPr numCol="1"/>
          <a:lstStyle>
            <a:lvl1pPr>
              <a:defRPr/>
            </a:lvl1pPr>
          </a:lstStyle>
          <a:p>
            <a:endParaRPr lang="en-US"/>
          </a:p>
        </p:txBody>
      </p:sp>
      <p:sp>
        <p:nvSpPr>
          <p:cNvPr name="Footer Placeholder 3" id="4"/>
          <p:cNvSpPr>
            <a:spLocks noGrp="1"/>
          </p:cNvSpPr>
          <p:nvPr>
            <p:ph type="ftr" sz="quarter" idx="11"/>
          </p:nvPr>
        </p:nvSpPr>
        <p:spPr/>
        <p:txBody>
          <a:bodyPr numCol="1"/>
          <a:lstStyle>
            <a:lvl1pPr>
              <a:defRPr/>
            </a:lvl1pPr>
          </a:lstStyle>
          <a:p>
            <a:endParaRPr lang="en-US"/>
          </a:p>
        </p:txBody>
      </p:sp>
      <p:sp>
        <p:nvSpPr>
          <p:cNvPr name="Slide Number Placeholder 4" id="5"/>
          <p:cNvSpPr>
            <a:spLocks noGrp="1"/>
          </p:cNvSpPr>
          <p:nvPr>
            <p:ph type="sldNum" sz="quarter" idx="12"/>
          </p:nvPr>
        </p:nvSpPr>
        <p:spPr/>
        <p:txBody>
          <a:bodyPr numCol="1"/>
          <a:lstStyle>
            <a:lvl1pPr>
              <a:defRPr/>
            </a:lvl1pPr>
          </a:lstStyle>
          <a:p>
            <a:fld type="slidenum" id="{2D52B7B6-6F1B-4A62-B87E-81AD4998D87E}">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Content Placeholder 2" id="3"/>
          <p:cNvSpPr>
            <a:spLocks noGrp="1"/>
          </p:cNvSpPr>
          <p:nvPr>
            <p:ph sz="half" idx="1"/>
          </p:nvPr>
        </p:nvSpPr>
        <p:spPr>
          <a:xfrm>
            <a:off y="1600200" x="457200"/>
            <a:ext cy="4525963" cx="4038600"/>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Content Placeholder 3" id="4"/>
          <p:cNvSpPr>
            <a:spLocks noGrp="1"/>
          </p:cNvSpPr>
          <p:nvPr>
            <p:ph sz="half" idx="2"/>
          </p:nvPr>
        </p:nvSpPr>
        <p:spPr>
          <a:xfrm>
            <a:off y="1600200" x="4648200"/>
            <a:ext cy="4525963" cx="4038600"/>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4" id="5"/>
          <p:cNvSpPr>
            <a:spLocks noGrp="1"/>
          </p:cNvSpPr>
          <p:nvPr>
            <p:ph type="dt" sz="half" idx="10"/>
          </p:nvPr>
        </p:nvSpPr>
        <p:spPr/>
        <p:txBody>
          <a:bodyPr numCol="1"/>
          <a:lstStyle>
            <a:lvl1pPr>
              <a:defRPr/>
            </a:lvl1pPr>
          </a:lstStyle>
          <a:p>
            <a:endParaRPr lang="en-US"/>
          </a:p>
        </p:txBody>
      </p:sp>
      <p:sp>
        <p:nvSpPr>
          <p:cNvPr name="Footer Placeholder 5" id="6"/>
          <p:cNvSpPr>
            <a:spLocks noGrp="1"/>
          </p:cNvSpPr>
          <p:nvPr>
            <p:ph type="ftr" sz="quarter" idx="11"/>
          </p:nvPr>
        </p:nvSpPr>
        <p:spPr/>
        <p:txBody>
          <a:bodyPr numCol="1"/>
          <a:lstStyle>
            <a:lvl1pPr>
              <a:defRPr/>
            </a:lvl1pPr>
          </a:lstStyle>
          <a:p>
            <a:endParaRPr lang="en-US"/>
          </a:p>
        </p:txBody>
      </p:sp>
      <p:sp>
        <p:nvSpPr>
          <p:cNvPr name="Slide Number Placeholder 6" id="7"/>
          <p:cNvSpPr>
            <a:spLocks noGrp="1"/>
          </p:cNvSpPr>
          <p:nvPr>
            <p:ph type="sldNum" sz="quarter" idx="12"/>
          </p:nvPr>
        </p:nvSpPr>
        <p:spPr/>
        <p:txBody>
          <a:bodyPr numCol="1"/>
          <a:lstStyle>
            <a:lvl1pPr>
              <a:defRPr/>
            </a:lvl1pPr>
          </a:lstStyle>
          <a:p>
            <a:fld type="slidenum" id="{146B05A8-4507-4941-A8ED-92C83DD237DC}">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name="" id="1"/>
        <p:cNvGrpSpPr/>
        <p:nvPr/>
      </p:nvGrpSpPr>
      <p:grpSpPr>
        <a:xfrm>
          <a:off y="0" x="0"/>
          <a:ext cy="0" cx="0"/>
          <a:chOff y="0" x="0"/>
          <a:chExt cy="0" cx="0"/>
        </a:xfrm>
      </p:grpSpPr>
      <p:sp>
        <p:nvSpPr>
          <p:cNvPr name="Date Placeholder 1" id="2"/>
          <p:cNvSpPr>
            <a:spLocks noGrp="1"/>
          </p:cNvSpPr>
          <p:nvPr>
            <p:ph type="dt" sz="half" idx="10"/>
          </p:nvPr>
        </p:nvSpPr>
        <p:spPr/>
        <p:txBody>
          <a:bodyPr numCol="1"/>
          <a:lstStyle>
            <a:lvl1pPr>
              <a:defRPr/>
            </a:lvl1pPr>
          </a:lstStyle>
          <a:p>
            <a:endParaRPr lang="en-US"/>
          </a:p>
        </p:txBody>
      </p:sp>
      <p:sp>
        <p:nvSpPr>
          <p:cNvPr name="Footer Placeholder 2" id="3"/>
          <p:cNvSpPr>
            <a:spLocks noGrp="1"/>
          </p:cNvSpPr>
          <p:nvPr>
            <p:ph type="ftr" sz="quarter" idx="11"/>
          </p:nvPr>
        </p:nvSpPr>
        <p:spPr/>
        <p:txBody>
          <a:bodyPr numCol="1"/>
          <a:lstStyle>
            <a:lvl1pPr>
              <a:defRPr/>
            </a:lvl1pPr>
          </a:lstStyle>
          <a:p>
            <a:endParaRPr lang="en-US"/>
          </a:p>
        </p:txBody>
      </p:sp>
      <p:sp>
        <p:nvSpPr>
          <p:cNvPr name="Slide Number Placeholder 3" id="4"/>
          <p:cNvSpPr>
            <a:spLocks noGrp="1"/>
          </p:cNvSpPr>
          <p:nvPr>
            <p:ph type="sldNum" sz="quarter" idx="12"/>
          </p:nvPr>
        </p:nvSpPr>
        <p:spPr/>
        <p:txBody>
          <a:bodyPr numCol="1"/>
          <a:lstStyle>
            <a:lvl1pPr>
              <a:defRPr/>
            </a:lvl1pPr>
          </a:lstStyle>
          <a:p>
            <a:fld type="slidenum" id="{08F7B79A-4EA2-44AE-9F7F-F6A143AD2234}">
              <a:rPr lang="en-US"/>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name="" id="1"/>
        <p:cNvGrpSpPr/>
        <p:nvPr/>
      </p:nvGrpSpPr>
      <p:grpSpPr>
        <a:xfrm>
          <a:off y="0" x="0"/>
          <a:ext cy="0" cx="0"/>
          <a:chOff y="0" x="0"/>
          <a:chExt cy="0" cx="0"/>
        </a:xfrm>
      </p:grpSpPr>
      <p:sp>
        <p:nvSpPr>
          <p:cNvPr name="Title 1" id="2"/>
          <p:cNvSpPr>
            <a:spLocks noGrp="1"/>
          </p:cNvSpPr>
          <p:nvPr>
            <p:ph type="title"/>
          </p:nvPr>
        </p:nvSpPr>
        <p:spPr>
          <a:xfrm>
            <a:off y="273050" x="457200"/>
            <a:ext cy="1162050" cx="3008313"/>
          </a:xfrm>
        </p:spPr>
        <p:txBody>
          <a:bodyPr numCol="1" anchor="b"/>
          <a:lstStyle>
            <a:lvl1pPr algn="l">
              <a:defRPr sz="2000" b="1"/>
            </a:lvl1pPr>
          </a:lstStyle>
          <a:p>
            <a:r>
              <a:rPr smtClean="0" lang="en-US"/>
              <a:t>Click to edit Master title style</a:t>
            </a:r>
            <a:endParaRPr lang="en-US"/>
          </a:p>
        </p:txBody>
      </p:sp>
      <p:sp>
        <p:nvSpPr>
          <p:cNvPr name="Content Placeholder 2" id="3"/>
          <p:cNvSpPr>
            <a:spLocks noGrp="1"/>
          </p:cNvSpPr>
          <p:nvPr>
            <p:ph idx="1"/>
          </p:nvPr>
        </p:nvSpPr>
        <p:spPr>
          <a:xfrm>
            <a:off y="273050" x="3575050"/>
            <a:ext cy="5853113" cx="5111750"/>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Text Placeholder 3" id="4"/>
          <p:cNvSpPr>
            <a:spLocks noGrp="1"/>
          </p:cNvSpPr>
          <p:nvPr>
            <p:ph type="body" sz="half" idx="2"/>
          </p:nvPr>
        </p:nvSpPr>
        <p:spPr>
          <a:xfrm>
            <a:off y="1435100" x="457200"/>
            <a:ext cy="4691063" cx="3008313"/>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smtClean="0" lang="en-US"/>
              <a:t>Click to edit Master text styles</a:t>
            </a:r>
          </a:p>
        </p:txBody>
      </p:sp>
      <p:sp>
        <p:nvSpPr>
          <p:cNvPr name="Date Placeholder 4" id="5"/>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5" id="6"/>
          <p:cNvSpPr>
            <a:spLocks noGrp="1"/>
          </p:cNvSpPr>
          <p:nvPr>
            <p:ph type="ftr" sz="quarter" idx="11"/>
          </p:nvPr>
        </p:nvSpPr>
        <p:spPr/>
        <p:txBody>
          <a:bodyPr numCol="1"/>
          <a:lstStyle/>
          <a:p>
            <a:endParaRPr lang="en-US"/>
          </a:p>
        </p:txBody>
      </p:sp>
      <p:sp>
        <p:nvSpPr>
          <p:cNvPr name="Slide Number Placeholder 6" id="7"/>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name="" id="1"/>
        <p:cNvGrpSpPr/>
        <p:nvPr/>
      </p:nvGrpSpPr>
      <p:grpSpPr>
        <a:xfrm>
          <a:off y="0" x="0"/>
          <a:ext cy="0" cx="0"/>
          <a:chOff y="0" x="0"/>
          <a:chExt cy="0" cx="0"/>
        </a:xfrm>
      </p:grpSpPr>
      <p:sp>
        <p:nvSpPr>
          <p:cNvPr name="Title 1" id="2"/>
          <p:cNvSpPr>
            <a:spLocks noGrp="1"/>
          </p:cNvSpPr>
          <p:nvPr>
            <p:ph type="title"/>
          </p:nvPr>
        </p:nvSpPr>
        <p:spPr>
          <a:xfrm>
            <a:off y="4800600" x="1792288"/>
            <a:ext cy="566738" cx="5486400"/>
          </a:xfrm>
        </p:spPr>
        <p:txBody>
          <a:bodyPr numCol="1" anchor="b"/>
          <a:lstStyle>
            <a:lvl1pPr algn="l">
              <a:defRPr sz="2000" b="1"/>
            </a:lvl1pPr>
          </a:lstStyle>
          <a:p>
            <a:r>
              <a:rPr smtClean="0" lang="en-US"/>
              <a:t>Click to edit Master title style</a:t>
            </a:r>
            <a:endParaRPr lang="en-US"/>
          </a:p>
        </p:txBody>
      </p:sp>
      <p:sp>
        <p:nvSpPr>
          <p:cNvPr name="Picture Placeholder 2" id="3"/>
          <p:cNvSpPr>
            <a:spLocks noGrp="1"/>
          </p:cNvSpPr>
          <p:nvPr>
            <p:ph type="pic" idx="1"/>
          </p:nvPr>
        </p:nvSpPr>
        <p:spPr>
          <a:xfrm>
            <a:off y="612775" x="1792288"/>
            <a:ext cy="4114800" cx="5486400"/>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name="Text Placeholder 3" id="4"/>
          <p:cNvSpPr>
            <a:spLocks noGrp="1"/>
          </p:cNvSpPr>
          <p:nvPr>
            <p:ph type="body" sz="half" idx="2"/>
          </p:nvPr>
        </p:nvSpPr>
        <p:spPr>
          <a:xfrm>
            <a:off y="5367338" x="1792288"/>
            <a:ext cy="804862" cx="5486400"/>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smtClean="0" lang="en-US"/>
              <a:t>Click to edit Master text styles</a:t>
            </a:r>
          </a:p>
        </p:txBody>
      </p:sp>
      <p:sp>
        <p:nvSpPr>
          <p:cNvPr name="Date Placeholder 4" id="5"/>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5" id="6"/>
          <p:cNvSpPr>
            <a:spLocks noGrp="1"/>
          </p:cNvSpPr>
          <p:nvPr>
            <p:ph type="ftr" sz="quarter" idx="11"/>
          </p:nvPr>
        </p:nvSpPr>
        <p:spPr/>
        <p:txBody>
          <a:bodyPr numCol="1"/>
          <a:lstStyle/>
          <a:p>
            <a:endParaRPr lang="en-US"/>
          </a:p>
        </p:txBody>
      </p:sp>
      <p:sp>
        <p:nvSpPr>
          <p:cNvPr name="Slide Number Placeholder 6" id="7"/>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Vertical Text Placeholder 2" id="3"/>
          <p:cNvSpPr>
            <a:spLocks noGrp="1"/>
          </p:cNvSpPr>
          <p:nvPr>
            <p:ph type="body" idx="1" orient="vert"/>
          </p:nvPr>
        </p:nvSpPr>
        <p:spPr/>
        <p:txBody>
          <a:bodyPr vert="eaVert" numCol="1"/>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C543D10D-1B83-4EE9-8835-AFAF7628ADB8}">
              <a:rPr lang="en-US"/>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name="" id="1"/>
        <p:cNvGrpSpPr/>
        <p:nvPr/>
      </p:nvGrpSpPr>
      <p:grpSpPr>
        <a:xfrm>
          <a:off y="0" x="0"/>
          <a:ext cy="0" cx="0"/>
          <a:chOff y="0" x="0"/>
          <a:chExt cy="0" cx="0"/>
        </a:xfrm>
      </p:grpSpPr>
      <p:sp>
        <p:nvSpPr>
          <p:cNvPr name="Vertical Title 1" id="2"/>
          <p:cNvSpPr>
            <a:spLocks noGrp="1"/>
          </p:cNvSpPr>
          <p:nvPr>
            <p:ph type="title" orient="vert"/>
          </p:nvPr>
        </p:nvSpPr>
        <p:spPr>
          <a:xfrm>
            <a:off y="274638" x="6629400"/>
            <a:ext cy="5851525" cx="2057400"/>
          </a:xfrm>
        </p:spPr>
        <p:txBody>
          <a:bodyPr vert="eaVert" numCol="1"/>
          <a:lstStyle/>
          <a:p>
            <a:r>
              <a:rPr smtClean="0" lang="en-US"/>
              <a:t>Click to edit Master title style</a:t>
            </a:r>
            <a:endParaRPr lang="en-US"/>
          </a:p>
        </p:txBody>
      </p:sp>
      <p:sp>
        <p:nvSpPr>
          <p:cNvPr name="Vertical Text Placeholder 2" id="3"/>
          <p:cNvSpPr>
            <a:spLocks noGrp="1"/>
          </p:cNvSpPr>
          <p:nvPr>
            <p:ph type="body" idx="1" orient="vert"/>
          </p:nvPr>
        </p:nvSpPr>
        <p:spPr>
          <a:xfrm>
            <a:off y="274638" x="457200"/>
            <a:ext cy="5851525" cx="6019800"/>
          </a:xfrm>
        </p:spPr>
        <p:txBody>
          <a:bodyPr vert="eaVert" numCol="1"/>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8A0F8399-60D2-4F5D-9CEE-64FA3803ED83}">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lvl1pPr>
              <a:defRPr/>
            </a:lvl1pPr>
          </a:lstStyle>
          <a:p>
            <a:r>
              <a:rPr smtClean="0" lang="en-US"/>
              <a:t>Click to edit Master title style</a:t>
            </a:r>
            <a:endParaRPr lang="en-US"/>
          </a:p>
        </p:txBody>
      </p:sp>
      <p:sp>
        <p:nvSpPr>
          <p:cNvPr name="Text Placeholder 2" id="3"/>
          <p:cNvSpPr>
            <a:spLocks noGrp="1"/>
          </p:cNvSpPr>
          <p:nvPr>
            <p:ph type="body" idx="1"/>
          </p:nvPr>
        </p:nvSpPr>
        <p:spPr>
          <a:xfrm>
            <a:off y="1535113" x="457200"/>
            <a:ext cy="639762" cx="4040188"/>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smtClean="0" lang="en-US"/>
              <a:t>Click to edit Master text styles</a:t>
            </a:r>
          </a:p>
        </p:txBody>
      </p:sp>
      <p:sp>
        <p:nvSpPr>
          <p:cNvPr name="Content Placeholder 3" id="4"/>
          <p:cNvSpPr>
            <a:spLocks noGrp="1"/>
          </p:cNvSpPr>
          <p:nvPr>
            <p:ph sz="half" idx="2"/>
          </p:nvPr>
        </p:nvSpPr>
        <p:spPr>
          <a:xfrm>
            <a:off y="2174875" x="457200"/>
            <a:ext cy="3951288" cx="40401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Text Placeholder 4" id="5"/>
          <p:cNvSpPr>
            <a:spLocks noGrp="1"/>
          </p:cNvSpPr>
          <p:nvPr>
            <p:ph type="body" sz="quarter" idx="3"/>
          </p:nvPr>
        </p:nvSpPr>
        <p:spPr>
          <a:xfrm>
            <a:off y="1535113" x="4645025"/>
            <a:ext cy="639762" cx="4041775"/>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smtClean="0" lang="en-US"/>
              <a:t>Click to edit Master text styles</a:t>
            </a:r>
          </a:p>
        </p:txBody>
      </p:sp>
      <p:sp>
        <p:nvSpPr>
          <p:cNvPr name="Content Placeholder 5" id="6"/>
          <p:cNvSpPr>
            <a:spLocks noGrp="1"/>
          </p:cNvSpPr>
          <p:nvPr>
            <p:ph sz="quarter" idx="4"/>
          </p:nvPr>
        </p:nvSpPr>
        <p:spPr>
          <a:xfrm>
            <a:off y="2174875" x="4645025"/>
            <a:ext cy="3951288" cx="4041775"/>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6" id="7"/>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7" id="8"/>
          <p:cNvSpPr>
            <a:spLocks noGrp="1"/>
          </p:cNvSpPr>
          <p:nvPr>
            <p:ph type="ftr" sz="quarter" idx="11"/>
          </p:nvPr>
        </p:nvSpPr>
        <p:spPr/>
        <p:txBody>
          <a:bodyPr numCol="1"/>
          <a:lstStyle/>
          <a:p>
            <a:endParaRPr lang="en-US"/>
          </a:p>
        </p:txBody>
      </p:sp>
      <p:sp>
        <p:nvSpPr>
          <p:cNvPr name="Slide Number Placeholder 8" id="9"/>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Date Placeholder 2" id="3"/>
          <p:cNvSpPr>
            <a:spLocks noGrp="1"/>
          </p:cNvSpPr>
          <p:nvPr>
            <p:ph type="dt" sz="half" idx="10"/>
          </p:nvPr>
        </p:nvSpPr>
        <p:spPr/>
        <p:txBody>
          <a:bodyPr numCol="1"/>
          <a:lstStyle>
            <a:lvl1pPr>
              <a:defRPr/>
            </a:lvl1pPr>
          </a:lstStyle>
          <a:p>
            <a:endParaRPr lang="en-US"/>
          </a:p>
        </p:txBody>
      </p:sp>
      <p:sp>
        <p:nvSpPr>
          <p:cNvPr name="Footer Placeholder 3" id="4"/>
          <p:cNvSpPr>
            <a:spLocks noGrp="1"/>
          </p:cNvSpPr>
          <p:nvPr>
            <p:ph type="ftr" sz="quarter" idx="11"/>
          </p:nvPr>
        </p:nvSpPr>
        <p:spPr/>
        <p:txBody>
          <a:bodyPr numCol="1"/>
          <a:lstStyle>
            <a:lvl1pPr>
              <a:defRPr/>
            </a:lvl1pPr>
          </a:lstStyle>
          <a:p>
            <a:endParaRPr lang="en-US"/>
          </a:p>
        </p:txBody>
      </p:sp>
      <p:sp>
        <p:nvSpPr>
          <p:cNvPr name="Slide Number Placeholder 4" id="5"/>
          <p:cNvSpPr>
            <a:spLocks noGrp="1"/>
          </p:cNvSpPr>
          <p:nvPr>
            <p:ph type="sldNum" sz="quarter" idx="12"/>
          </p:nvPr>
        </p:nvSpPr>
        <p:spPr/>
        <p:txBody>
          <a:bodyPr numCol="1"/>
          <a:lstStyle>
            <a:lvl1pPr>
              <a:defRPr/>
            </a:lvl1pPr>
          </a:lstStyle>
          <a:p>
            <a:fld type="slidenum" id="{2D52B7B6-6F1B-4A62-B87E-81AD4998D87E}">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name="" id="1"/>
        <p:cNvGrpSpPr/>
        <p:nvPr/>
      </p:nvGrpSpPr>
      <p:grpSpPr>
        <a:xfrm>
          <a:off y="0" x="0"/>
          <a:ext cy="0" cx="0"/>
          <a:chOff y="0" x="0"/>
          <a:chExt cy="0" cx="0"/>
        </a:xfrm>
      </p:grpSpPr>
      <p:sp>
        <p:nvSpPr>
          <p:cNvPr name="Date Placeholder 1" id="2"/>
          <p:cNvSpPr>
            <a:spLocks noGrp="1"/>
          </p:cNvSpPr>
          <p:nvPr>
            <p:ph type="dt" sz="half" idx="10"/>
          </p:nvPr>
        </p:nvSpPr>
        <p:spPr/>
        <p:txBody>
          <a:bodyPr numCol="1"/>
          <a:lstStyle>
            <a:lvl1pPr>
              <a:defRPr/>
            </a:lvl1pPr>
          </a:lstStyle>
          <a:p>
            <a:endParaRPr lang="en-US"/>
          </a:p>
        </p:txBody>
      </p:sp>
      <p:sp>
        <p:nvSpPr>
          <p:cNvPr name="Footer Placeholder 2" id="3"/>
          <p:cNvSpPr>
            <a:spLocks noGrp="1"/>
          </p:cNvSpPr>
          <p:nvPr>
            <p:ph type="ftr" sz="quarter" idx="11"/>
          </p:nvPr>
        </p:nvSpPr>
        <p:spPr/>
        <p:txBody>
          <a:bodyPr numCol="1"/>
          <a:lstStyle>
            <a:lvl1pPr>
              <a:defRPr/>
            </a:lvl1pPr>
          </a:lstStyle>
          <a:p>
            <a:endParaRPr lang="en-US"/>
          </a:p>
        </p:txBody>
      </p:sp>
      <p:sp>
        <p:nvSpPr>
          <p:cNvPr name="Slide Number Placeholder 3" id="4"/>
          <p:cNvSpPr>
            <a:spLocks noGrp="1"/>
          </p:cNvSpPr>
          <p:nvPr>
            <p:ph type="sldNum" sz="quarter" idx="12"/>
          </p:nvPr>
        </p:nvSpPr>
        <p:spPr/>
        <p:txBody>
          <a:bodyPr numCol="1"/>
          <a:lstStyle>
            <a:lvl1pPr>
              <a:defRPr/>
            </a:lvl1pPr>
          </a:lstStyle>
          <a:p>
            <a:fld type="slidenum" id="{08F7B79A-4EA2-44AE-9F7F-F6A143AD2234}">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name="" id="1"/>
        <p:cNvGrpSpPr/>
        <p:nvPr/>
      </p:nvGrpSpPr>
      <p:grpSpPr>
        <a:xfrm>
          <a:off y="0" x="0"/>
          <a:ext cy="0" cx="0"/>
          <a:chOff y="0" x="0"/>
          <a:chExt cy="0" cx="0"/>
        </a:xfrm>
      </p:grpSpPr>
      <p:sp>
        <p:nvSpPr>
          <p:cNvPr name="Title 1" id="2"/>
          <p:cNvSpPr>
            <a:spLocks noGrp="1"/>
          </p:cNvSpPr>
          <p:nvPr>
            <p:ph type="title"/>
          </p:nvPr>
        </p:nvSpPr>
        <p:spPr>
          <a:xfrm>
            <a:off y="273050" x="457200"/>
            <a:ext cy="1162050" cx="3008313"/>
          </a:xfrm>
        </p:spPr>
        <p:txBody>
          <a:bodyPr numCol="1" anchor="b"/>
          <a:lstStyle>
            <a:lvl1pPr algn="l">
              <a:defRPr sz="2000" b="1"/>
            </a:lvl1pPr>
          </a:lstStyle>
          <a:p>
            <a:r>
              <a:rPr smtClean="0" lang="en-US"/>
              <a:t>Click to edit Master title style</a:t>
            </a:r>
            <a:endParaRPr lang="en-US"/>
          </a:p>
        </p:txBody>
      </p:sp>
      <p:sp>
        <p:nvSpPr>
          <p:cNvPr name="Content Placeholder 2" id="3"/>
          <p:cNvSpPr>
            <a:spLocks noGrp="1"/>
          </p:cNvSpPr>
          <p:nvPr>
            <p:ph idx="1"/>
          </p:nvPr>
        </p:nvSpPr>
        <p:spPr>
          <a:xfrm>
            <a:off y="273050" x="3575050"/>
            <a:ext cy="5853113" cx="5111750"/>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Text Placeholder 3" id="4"/>
          <p:cNvSpPr>
            <a:spLocks noGrp="1"/>
          </p:cNvSpPr>
          <p:nvPr>
            <p:ph type="body" sz="half" idx="2"/>
          </p:nvPr>
        </p:nvSpPr>
        <p:spPr>
          <a:xfrm>
            <a:off y="1435100" x="457200"/>
            <a:ext cy="4691063" cx="3008313"/>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smtClean="0" lang="en-US"/>
              <a:t>Click to edit Master text styles</a:t>
            </a:r>
          </a:p>
        </p:txBody>
      </p:sp>
      <p:sp>
        <p:nvSpPr>
          <p:cNvPr name="Date Placeholder 4" id="5"/>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5" id="6"/>
          <p:cNvSpPr>
            <a:spLocks noGrp="1"/>
          </p:cNvSpPr>
          <p:nvPr>
            <p:ph type="ftr" sz="quarter" idx="11"/>
          </p:nvPr>
        </p:nvSpPr>
        <p:spPr/>
        <p:txBody>
          <a:bodyPr numCol="1"/>
          <a:lstStyle/>
          <a:p>
            <a:endParaRPr lang="en-US"/>
          </a:p>
        </p:txBody>
      </p:sp>
      <p:sp>
        <p:nvSpPr>
          <p:cNvPr name="Slide Number Placeholder 6" id="7"/>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name="" id="1"/>
        <p:cNvGrpSpPr/>
        <p:nvPr/>
      </p:nvGrpSpPr>
      <p:grpSpPr>
        <a:xfrm>
          <a:off y="0" x="0"/>
          <a:ext cy="0" cx="0"/>
          <a:chOff y="0" x="0"/>
          <a:chExt cy="0" cx="0"/>
        </a:xfrm>
      </p:grpSpPr>
      <p:sp>
        <p:nvSpPr>
          <p:cNvPr name="Title 1" id="2"/>
          <p:cNvSpPr>
            <a:spLocks noGrp="1"/>
          </p:cNvSpPr>
          <p:nvPr>
            <p:ph type="title"/>
          </p:nvPr>
        </p:nvSpPr>
        <p:spPr>
          <a:xfrm>
            <a:off y="4800600" x="1792288"/>
            <a:ext cy="566738" cx="5486400"/>
          </a:xfrm>
        </p:spPr>
        <p:txBody>
          <a:bodyPr numCol="1" anchor="b"/>
          <a:lstStyle>
            <a:lvl1pPr algn="l">
              <a:defRPr sz="2000" b="1"/>
            </a:lvl1pPr>
          </a:lstStyle>
          <a:p>
            <a:r>
              <a:rPr smtClean="0" lang="en-US"/>
              <a:t>Click to edit Master title style</a:t>
            </a:r>
            <a:endParaRPr lang="en-US"/>
          </a:p>
        </p:txBody>
      </p:sp>
      <p:sp>
        <p:nvSpPr>
          <p:cNvPr name="Picture Placeholder 2" id="3"/>
          <p:cNvSpPr>
            <a:spLocks noGrp="1"/>
          </p:cNvSpPr>
          <p:nvPr>
            <p:ph type="pic" idx="1"/>
          </p:nvPr>
        </p:nvSpPr>
        <p:spPr>
          <a:xfrm>
            <a:off y="612775" x="1792288"/>
            <a:ext cy="4114800" cx="5486400"/>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name="Text Placeholder 3" id="4"/>
          <p:cNvSpPr>
            <a:spLocks noGrp="1"/>
          </p:cNvSpPr>
          <p:nvPr>
            <p:ph type="body" sz="half" idx="2"/>
          </p:nvPr>
        </p:nvSpPr>
        <p:spPr>
          <a:xfrm>
            <a:off y="5367338" x="1792288"/>
            <a:ext cy="804862" cx="5486400"/>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smtClean="0" lang="en-US"/>
              <a:t>Click to edit Master text styles</a:t>
            </a:r>
          </a:p>
        </p:txBody>
      </p:sp>
      <p:sp>
        <p:nvSpPr>
          <p:cNvPr name="Date Placeholder 4" id="5"/>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5" id="6"/>
          <p:cNvSpPr>
            <a:spLocks noGrp="1"/>
          </p:cNvSpPr>
          <p:nvPr>
            <p:ph type="ftr" sz="quarter" idx="11"/>
          </p:nvPr>
        </p:nvSpPr>
        <p:spPr/>
        <p:txBody>
          <a:bodyPr numCol="1"/>
          <a:lstStyle/>
          <a:p>
            <a:endParaRPr lang="en-US"/>
          </a:p>
        </p:txBody>
      </p:sp>
      <p:sp>
        <p:nvSpPr>
          <p:cNvPr name="Slide Number Placeholder 6" id="7"/>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11.xml" Type="http://schemas.openxmlformats.org/officeDocument/2006/relationships/slideLayout" Id="rId12"/><Relationship Target="../slideLayouts/slideLayout10.xml" Type="http://schemas.openxmlformats.org/officeDocument/2006/relationships/slideLayout" Id="rId11"/><Relationship Target="../slideLayouts/slideLayout9.xml" Type="http://schemas.openxmlformats.org/officeDocument/2006/relationships/slideLayout" Id="rId10"/><Relationship Target="../slideLayouts/slideLayout8.xml" Type="http://schemas.openxmlformats.org/officeDocument/2006/relationships/slideLayout" Id="rId9"/><Relationship Target="../slideLayouts/slideLayout7.xml" Type="http://schemas.openxmlformats.org/officeDocument/2006/relationships/slideLayout" Id="rId8"/><Relationship Target="../slideLayouts/slideLayout6.xml" Type="http://schemas.openxmlformats.org/officeDocument/2006/relationships/slideLayout" Id="rId7"/><Relationship Target="../slideLayouts/slideLayout5.xml" Type="http://schemas.openxmlformats.org/officeDocument/2006/relationships/slideLayout" Id="rId6"/><Relationship Target="../slideLayouts/slideLayout4.xml" Type="http://schemas.openxmlformats.org/officeDocument/2006/relationships/slideLayout" Id="rId5"/><Relationship Target="../slideLayouts/slideLayout3.xml" Type="http://schemas.openxmlformats.org/officeDocument/2006/relationships/slideLayout" Id="rId4"/><Relationship Target="../slideLayouts/slideLayout2.xml" Type="http://schemas.openxmlformats.org/officeDocument/2006/relationships/slideLayout" Id="rId3"/><Relationship Target="../slideLayouts/slideLayout1.xml" Type="http://schemas.openxmlformats.org/officeDocument/2006/relationships/slideLayout" Id="rId2"/><Relationship Target="../theme/theme5.xml" Type="http://schemas.openxmlformats.org/officeDocument/2006/relationships/theme" Id="rId1"/></Relationships>
</file>

<file path=ppt/slideMasters/_rels/slideMaster2.xml.rels><?xml version="1.0" encoding="UTF-8" standalone="yes"?><Relationships xmlns="http://schemas.openxmlformats.org/package/2006/relationships"><Relationship Target="../theme/theme4.xml" Type="http://schemas.openxmlformats.org/officeDocument/2006/relationships/theme" Id="rId1"/><Relationship Target="../slideLayouts/slideLayout20.xml" Type="http://schemas.openxmlformats.org/officeDocument/2006/relationships/slideLayout" Id="rId17"/><Relationship Target="../slideLayouts/slideLayout19.xml" Type="http://schemas.openxmlformats.org/officeDocument/2006/relationships/slideLayout" Id="rId16"/><Relationship Target="../slideLayouts/slideLayout18.xml" Type="http://schemas.openxmlformats.org/officeDocument/2006/relationships/slideLayout" Id="rId15"/><Relationship Target="../slideLayouts/slideLayout17.xml" Type="http://schemas.openxmlformats.org/officeDocument/2006/relationships/slideLayout" Id="rId14"/><Relationship Target="../slideLayouts/slideLayout16.xml" Type="http://schemas.openxmlformats.org/officeDocument/2006/relationships/slideLayout" Id="rId13"/><Relationship Target="../slideLayouts/slideLayout15.xml" Type="http://schemas.openxmlformats.org/officeDocument/2006/relationships/slideLayout" Id="rId12"/><Relationship Target="../slideLayouts/slideLayout14.xml" Type="http://schemas.openxmlformats.org/officeDocument/2006/relationships/slideLayout" Id="rId11"/><Relationship Target="../slideLayouts/slideLayout13.xml" Type="http://schemas.openxmlformats.org/officeDocument/2006/relationships/slideLayout" Id="rId10"/><Relationship Target="../slideLayouts/slideLayout12.xml" Type="http://schemas.openxmlformats.org/officeDocument/2006/relationships/slideLayout" Id="rId9"/><Relationship Target="../media/image6.png" Type="http://schemas.openxmlformats.org/officeDocument/2006/relationships/image" Id="rId8"/><Relationship Target="../media/image5.jpeg" Type="http://schemas.openxmlformats.org/officeDocument/2006/relationships/image" Id="rId7"/><Relationship TargetMode="External" Target="file:///D:\chapter03\section02\Resources\ActiveArt\index.html" Type="http://schemas.openxmlformats.org/officeDocument/2006/relationships/hyperlink" Id="rId6"/><Relationship Target="../media/image4.png" Type="http://schemas.openxmlformats.org/officeDocument/2006/relationships/image" Id="rId5"/><Relationship Target="../media/image3.png" Type="http://schemas.openxmlformats.org/officeDocument/2006/relationships/image" Id="rId4"/><Relationship Target="../slideLayouts/slideLayout22.xml" Type="http://schemas.openxmlformats.org/officeDocument/2006/relationships/slideLayout" Id="rId19"/><Relationship Target="../media/image2.png" Type="http://schemas.openxmlformats.org/officeDocument/2006/relationships/image" Id="rId3"/><Relationship Target="../slideLayouts/slideLayout21.xml" Type="http://schemas.openxmlformats.org/officeDocument/2006/relationships/slideLayout" Id="rId18"/><Relationship Target="../media/image1.jpeg" Type="http://schemas.openxmlformats.org/officeDocument/2006/relationships/image" Id="rId2"/></Relationships>
</file>

<file path=ppt/slideMasters/_rels/slideMaster3.xml.rels><?xml version="1.0" encoding="UTF-8" standalone="yes"?><Relationships xmlns="http://schemas.openxmlformats.org/package/2006/relationships"><Relationship Target="../slideLayouts/slideLayout33.xml" Type="http://schemas.openxmlformats.org/officeDocument/2006/relationships/slideLayout" Id="rId16"/><Relationship Target="../slideLayouts/slideLayout32.xml" Type="http://schemas.openxmlformats.org/officeDocument/2006/relationships/slideLayout" Id="rId15"/><Relationship Target="../slideLayouts/slideLayout31.xml" Type="http://schemas.openxmlformats.org/officeDocument/2006/relationships/slideLayout" Id="rId14"/><Relationship Target="../slideLayouts/slideLayout30.xml" Type="http://schemas.openxmlformats.org/officeDocument/2006/relationships/slideLayout" Id="rId13"/><Relationship Target="../slideLayouts/slideLayout29.xml" Type="http://schemas.openxmlformats.org/officeDocument/2006/relationships/slideLayout" Id="rId12"/><Relationship Target="../slideLayouts/slideLayout28.xml" Type="http://schemas.openxmlformats.org/officeDocument/2006/relationships/slideLayout" Id="rId11"/><Relationship Target="../slideLayouts/slideLayout27.xml" Type="http://schemas.openxmlformats.org/officeDocument/2006/relationships/slideLayout" Id="rId10"/><Relationship Target="../slideLayouts/slideLayout26.xml" Type="http://schemas.openxmlformats.org/officeDocument/2006/relationships/slideLayout" Id="rId9"/><Relationship Target="../slideLayouts/slideLayout25.xml" Type="http://schemas.openxmlformats.org/officeDocument/2006/relationships/slideLayout" Id="rId8"/><Relationship Target="../slideLayouts/slideLayout24.xml" Type="http://schemas.openxmlformats.org/officeDocument/2006/relationships/slideLayout" Id="rId7"/><Relationship Target="../slideLayouts/slideLayout23.xml" Type="http://schemas.openxmlformats.org/officeDocument/2006/relationships/slideLayout" Id="rId6"/><Relationship Target="../media/image6.png" Type="http://schemas.openxmlformats.org/officeDocument/2006/relationships/image" Id="rId5"/><Relationship Target="../media/image3.png" Type="http://schemas.openxmlformats.org/officeDocument/2006/relationships/image" Id="rId4"/><Relationship Target="../media/image2.png" Type="http://schemas.openxmlformats.org/officeDocument/2006/relationships/image" Id="rId3"/><Relationship Target="../media/image1.jpeg" Type="http://schemas.openxmlformats.org/officeDocument/2006/relationships/image" Id="rId2"/><Relationship Target="../theme/theme3.xml" Type="http://schemas.openxmlformats.org/officeDocument/2006/relationships/theme" Id="rId1"/></Relationships>
</file>

<file path=ppt/slideMasters/_rels/slideMaster4.xml.rels><?xml version="1.0" encoding="UTF-8" standalone="yes"?><Relationships xmlns="http://schemas.openxmlformats.org/package/2006/relationships"><Relationship Target="../slideLayouts/slideLayout44.xml" Type="http://schemas.openxmlformats.org/officeDocument/2006/relationships/slideLayout" Id="rId12"/><Relationship Target="../slideLayouts/slideLayout43.xml" Type="http://schemas.openxmlformats.org/officeDocument/2006/relationships/slideLayout" Id="rId11"/><Relationship Target="../slideLayouts/slideLayout42.xml" Type="http://schemas.openxmlformats.org/officeDocument/2006/relationships/slideLayout" Id="rId10"/><Relationship Target="../slideLayouts/slideLayout41.xml" Type="http://schemas.openxmlformats.org/officeDocument/2006/relationships/slideLayout" Id="rId9"/><Relationship Target="../slideLayouts/slideLayout40.xml" Type="http://schemas.openxmlformats.org/officeDocument/2006/relationships/slideLayout" Id="rId8"/><Relationship Target="../slideLayouts/slideLayout39.xml" Type="http://schemas.openxmlformats.org/officeDocument/2006/relationships/slideLayout" Id="rId7"/><Relationship Target="../slideLayouts/slideLayout38.xml" Type="http://schemas.openxmlformats.org/officeDocument/2006/relationships/slideLayout" Id="rId6"/><Relationship Target="../slideLayouts/slideLayout37.xml" Type="http://schemas.openxmlformats.org/officeDocument/2006/relationships/slideLayout" Id="rId5"/><Relationship Target="../slideLayouts/slideLayout36.xml" Type="http://schemas.openxmlformats.org/officeDocument/2006/relationships/slideLayout" Id="rId4"/><Relationship Target="../slideLayouts/slideLayout35.xml" Type="http://schemas.openxmlformats.org/officeDocument/2006/relationships/slideLayout" Id="rId3"/><Relationship Target="../slideLayouts/slideLayout34.xml" Type="http://schemas.openxmlformats.org/officeDocument/2006/relationships/slideLayout" Id="rId2"/><Relationship Target="../theme/theme2.xml" Type="http://schemas.openxmlformats.org/officeDocument/2006/relationships/theme" Id="rId1"/></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name="" id="1"/>
        <p:cNvGrpSpPr/>
        <p:nvPr/>
      </p:nvGrpSpPr>
      <p:grpSpPr>
        <a:xfrm>
          <a:off y="0" x="0"/>
          <a:ext cy="0" cx="0"/>
          <a:chOff y="0" x="0"/>
          <a:chExt cy="0" cx="0"/>
        </a:xfrm>
      </p:grpSpPr>
      <p:grpSp>
        <p:nvGrpSpPr>
          <p:cNvPr name="Group 1" id="1"/>
          <p:cNvGrpSpPr>
            <a:grpSpLocks noUngrp="0" noSelect="0" noRot="0" noMove="0" noChangeAspect="0" noGrp="0"/>
          </p:cNvGrpSpPr>
          <p:nvPr/>
        </p:nvGrpSpPr>
        <p:grpSpPr>
          <a:xfrm>
            <a:off y="228600" x="228600"/>
            <a:ext cy="5943600" cx="8686800"/>
            <a:chOff y="144" x="144"/>
            <a:chExt cy="3744" cx="5472"/>
          </a:xfrm>
        </p:grpSpPr>
        <p:sp>
          <p:nvSpPr>
            <p:cNvPr name="Text Box 2" id="2"/>
            <p:cNvSpPr>
              <a:spLocks/>
            </p:cNvSpPr>
            <p:nvPr/>
          </p:nvSpPr>
          <p:spPr>
            <a:xfrm>
              <a:off y="144" x="144"/>
              <a:ext cy="3744" cx="5472"/>
            </a:xfrm>
            <a:prstGeom prst="rect">
              <a:avLst/>
            </a:prstGeom>
            <a:solidFill>
              <a:schemeClr val="bg1"/>
            </a:solidFill>
            <a:ln w="44450">
              <a:solidFill>
                <a:schemeClr val="folHlink"/>
              </a:solidFill>
              <a:round/>
              <a:headEnd/>
              <a:tailEnd/>
            </a:ln>
            <a:effectLst/>
          </p:spPr>
          <p:txBody>
            <a:bodyPr wrap="none" numCol="1" anchor="ctr"/>
            <a:lstStyle/>
            <a:p>
              <a:endParaRPr/>
            </a:p>
          </p:txBody>
        </p:sp>
        <p:sp>
          <p:nvSpPr>
            <p:cNvPr name="Text Box 3" id="3"/>
            <p:cNvSpPr>
              <a:spLocks/>
            </p:cNvSpPr>
            <p:nvPr/>
          </p:nvSpPr>
          <p:spPr>
            <a:xfrm>
              <a:off y="193" x="193"/>
              <a:ext cy="3635" cx="5373"/>
            </a:xfrm>
            <a:prstGeom prst="rect">
              <a:avLst/>
            </a:prstGeom>
            <a:solidFill>
              <a:schemeClr val="bg1"/>
            </a:solidFill>
            <a:ln>
              <a:solidFill>
                <a:schemeClr val="folHlink"/>
              </a:solidFill>
              <a:round/>
              <a:headEnd/>
              <a:tailEnd/>
            </a:ln>
            <a:effectLst/>
          </p:spPr>
          <p:txBody>
            <a:bodyPr wrap="none" numCol="1" anchor="ctr"/>
            <a:lstStyle/>
            <a:p>
              <a:endParaRPr/>
            </a:p>
          </p:txBody>
        </p:sp>
        <p:sp>
          <p:nvSpPr>
            <p:cNvPr name="Text Box 4" id="4"/>
            <p:cNvSpPr>
              <a:spLocks/>
            </p:cNvSpPr>
            <p:nvPr/>
          </p:nvSpPr>
          <p:spPr>
            <a:xfrm>
              <a:off y="1092" x="336"/>
              <a:ext cy="0" cx="5136"/>
            </a:xfrm>
            <a:prstGeom prst="line">
              <a:avLst/>
            </a:prstGeom>
            <a:noFill/>
            <a:ln w="12700">
              <a:solidFill>
                <a:schemeClr val="accent2"/>
              </a:solidFill>
              <a:round/>
              <a:headEnd/>
              <a:tailEnd/>
            </a:ln>
            <a:effectLst/>
          </p:spPr>
        </p:sp>
      </p:grpSp>
      <p:sp>
        <p:nvSpPr>
          <p:cNvPr name="Text Box 5" id="5"/>
          <p:cNvSpPr>
            <a:spLocks/>
          </p:cNvSpPr>
          <p:nvPr>
            <p:ph type="title"/>
          </p:nvPr>
        </p:nvSpPr>
        <p:spPr>
          <a:xfrm>
            <a:off y="473075" x="533400"/>
            <a:ext cy="1143000" cx="8153400"/>
          </a:xfrm>
          <a:prstGeom prst="rect">
            <a:avLst/>
          </a:prstGeom>
          <a:ln>
            <a:noFill/>
          </a:ln>
          <a:effectLst/>
        </p:spPr>
        <p:txBody>
          <a:bodyPr numCol="1" anchor="b"/>
          <a:lstStyle/>
          <a:p>
            <a:endParaRPr/>
          </a:p>
        </p:txBody>
      </p:sp>
      <p:sp>
        <p:nvSpPr>
          <p:cNvPr name="Text Box 6" id="6"/>
          <p:cNvSpPr>
            <a:spLocks/>
          </p:cNvSpPr>
          <p:nvPr>
            <p:ph type="body" idx="1"/>
          </p:nvPr>
        </p:nvSpPr>
        <p:spPr>
          <a:xfrm>
            <a:off y="1828800" x="533400"/>
            <a:ext cy="4038600" cx="8153400"/>
          </a:xfrm>
          <a:prstGeom prst="rect">
            <a:avLst/>
          </a:prstGeom>
          <a:ln>
            <a:noFill/>
          </a:ln>
          <a:effectLst/>
        </p:spPr>
        <p:txBody>
          <a:bodyPr numCol="1"/>
          <a:lstStyle/>
          <a:p>
            <a:endParaRPr/>
          </a:p>
          <a:p>
            <a:endParaRPr/>
          </a:p>
          <a:p>
            <a:endParaRPr/>
          </a:p>
          <a:p>
            <a:endParaRPr/>
          </a:p>
          <a:p>
            <a:endParaRPr/>
          </a:p>
        </p:txBody>
      </p:sp>
      <p:sp>
        <p:nvSpPr>
          <p:cNvPr name="Text Box 7" id="7"/>
          <p:cNvSpPr>
            <a:spLocks/>
          </p:cNvSpPr>
          <p:nvPr>
            <p:ph type="dt" sz="half" idx="2"/>
          </p:nvPr>
        </p:nvSpPr>
        <p:spPr>
          <a:xfrm>
            <a:off y="6248400" x="533400"/>
            <a:ext cy="457200" cx="2057400"/>
          </a:xfrm>
          <a:prstGeom prst="rect">
            <a:avLst/>
          </a:prstGeom>
          <a:ln>
            <a:noFill/>
          </a:ln>
          <a:effectLst/>
        </p:spPr>
        <p:txBody>
          <a:bodyPr numCol="1" anchor="b"/>
          <a:lstStyle/>
          <a:p>
            <a:endParaRPr/>
          </a:p>
        </p:txBody>
      </p:sp>
      <p:sp>
        <p:nvSpPr>
          <p:cNvPr name="Text Box 8" id="8"/>
          <p:cNvSpPr>
            <a:spLocks/>
          </p:cNvSpPr>
          <p:nvPr>
            <p:ph type="ftr" sz="quarter" idx="3"/>
          </p:nvPr>
        </p:nvSpPr>
        <p:spPr>
          <a:xfrm>
            <a:off y="6248400" x="3238500"/>
            <a:ext cy="457200" cx="2895600"/>
          </a:xfrm>
          <a:prstGeom prst="rect">
            <a:avLst/>
          </a:prstGeom>
          <a:ln>
            <a:noFill/>
          </a:ln>
          <a:effectLst/>
        </p:spPr>
        <p:txBody>
          <a:bodyPr numCol="1" anchor="b"/>
          <a:lstStyle/>
          <a:p>
            <a:endParaRPr/>
          </a:p>
        </p:txBody>
      </p:sp>
      <p:sp>
        <p:nvSpPr>
          <p:cNvPr name="Text Box 9" id="9"/>
          <p:cNvSpPr>
            <a:spLocks/>
          </p:cNvSpPr>
          <p:nvPr>
            <p:ph type="sldNum" sz="quarter" idx="4"/>
          </p:nvPr>
        </p:nvSpPr>
        <p:spPr>
          <a:xfrm>
            <a:off y="6248400" x="6781800"/>
            <a:ext cy="457200" cx="1905000"/>
          </a:xfrm>
          <a:prstGeom prst="rect">
            <a:avLst/>
          </a:prstGeom>
          <a:ln>
            <a:noFill/>
          </a:ln>
          <a:effectLst/>
        </p:spPr>
        <p:txBody>
          <a:bodyPr numCol="1" anchor="b"/>
          <a:lstStyle/>
          <a:p>
            <a:pPr algn="r"/>
            <a:r>
              <a:rPr sz="1000" smtClean="0" lang="en-US" dirty="0" b="0"/>
              <a:t>*</a:t>
            </a:r>
          </a:p>
        </p:txBody>
      </p:sp>
    </p:spTree>
  </p:cSld>
  <p:clrMap tx1="dk1" tx2="dk2" bg1="lt1" accent6="accent6" bg2="lt2" accent5="accent5" accent4="accent4" accent3="accent3" folHlink="folHlink" accent2="accent2" hlink="hlink" accent1="accent1"/>
  <p:sldLayoutIdLst>
    <p:sldLayoutId r:id="rId2" id="2147483648"/>
    <p:sldLayoutId r:id="rId3" id="2147483649"/>
    <p:sldLayoutId r:id="rId4" id="2147483650"/>
    <p:sldLayoutId r:id="rId5" id="2147483651"/>
    <p:sldLayoutId r:id="rId6" id="2147483652"/>
    <p:sldLayoutId r:id="rId7" id="2147483653"/>
    <p:sldLayoutId r:id="rId8" id="2147483654"/>
    <p:sldLayoutId r:id="rId9" id="2147483655"/>
    <p:sldLayoutId r:id="rId10" id="2147483656"/>
    <p:sldLayoutId r:id="rId11" id="2147483657"/>
    <p:sldLayoutId r:id="rId12" id="2147483658"/>
  </p:sldLayoutIdLst>
  <p:txStyles>
    <p:titleStyle>
      <a:lvl1pPr fontAlgn="base" rtl="0" marL="0" indent="0" algn="l" defTabSz="914400">
        <a:lnSpc>
          <a:spcPct val="80000"/>
        </a:lnSpc>
        <a:spcBef>
          <a:spcPct val="0"/>
        </a:spcBef>
        <a:spcAft>
          <a:spcPct val="0"/>
        </a:spcAft>
        <a:buNone/>
        <a:defRPr u="none" sz="4400" lang="en-US" smtClean="0" i="0" dirty="0" baseline="0" b="0">
          <a:solidFill>
            <a:schemeClr val="tx2"/>
          </a:solidFill>
          <a:latin charset="0" pitchFamily="18" typeface="Times New Roman"/>
        </a:defRPr>
      </a:lvl1pPr>
    </p:titleStyle>
    <p:bodyStyle>
      <a:lvl1pPr fontAlgn="base" rtl="0" marL="342900" indent="-342900" algn="l" defTabSz="914400">
        <a:lnSpc>
          <a:spcPct val="100000"/>
        </a:lnSpc>
        <a:spcBef>
          <a:spcPct val="20000"/>
        </a:spcBef>
        <a:spcAft>
          <a:spcPct val="0"/>
        </a:spcAft>
        <a:buClr>
          <a:schemeClr val="accent2"/>
        </a:buClr>
        <a:buSzPct val="75000"/>
        <a:buFont charset="2" pitchFamily="2" typeface="Wingdings"/>
        <a:buChar char="n"/>
        <a:defRPr u="none" sz="3100" lang="en-US" smtClean="0" i="0" dirty="0" baseline="0" b="0">
          <a:solidFill>
            <a:schemeClr val="tx1"/>
          </a:solidFill>
          <a:latin charset="0" pitchFamily="34" typeface="Arial"/>
        </a:defRPr>
      </a:lvl1pPr>
      <a:lvl2pPr marL="742950" indent="-285750">
        <a:lnSpc>
          <a:spcPct val="100000"/>
        </a:lnSpc>
        <a:spcBef>
          <a:spcPct val="20000"/>
        </a:spcBef>
        <a:spcAft>
          <a:spcPct val="0"/>
        </a:spcAft>
        <a:buClr>
          <a:schemeClr val="accent1"/>
        </a:buClr>
        <a:buSzPct val="65000"/>
        <a:buFont charset="2" pitchFamily="2" typeface="Wingdings"/>
        <a:buChar char="n"/>
        <a:defRPr u="none" sz="2600" lang="en-US" smtClean="0" i="0" dirty="0" b="0">
          <a:solidFill>
            <a:schemeClr val="tx1"/>
          </a:solidFill>
          <a:latin charset="0" pitchFamily="34" typeface="Arial"/>
        </a:defRPr>
      </a:lvl2pPr>
      <a:lvl3pPr marL="1143000" indent="-228600">
        <a:lnSpc>
          <a:spcPct val="100000"/>
        </a:lnSpc>
        <a:spcBef>
          <a:spcPct val="20000"/>
        </a:spcBef>
        <a:spcAft>
          <a:spcPct val="0"/>
        </a:spcAft>
        <a:buClr>
          <a:schemeClr val="hlink"/>
        </a:buClr>
        <a:buSzPct val="55000"/>
        <a:buFont charset="2" pitchFamily="2" typeface="Wingdings"/>
        <a:buChar char="n"/>
        <a:defRPr u="none" sz="2400" lang="en-US" smtClean="0" i="0" dirty="0" b="0">
          <a:solidFill>
            <a:schemeClr val="tx1"/>
          </a:solidFill>
          <a:latin charset="0" pitchFamily="34" typeface="Arial"/>
        </a:defRPr>
      </a:lvl3pPr>
      <a:lvl4pPr marL="1600200" indent="-228600">
        <a:lnSpc>
          <a:spcPct val="100000"/>
        </a:lnSpc>
        <a:spcBef>
          <a:spcPct val="20000"/>
        </a:spcBef>
        <a:spcAft>
          <a:spcPct val="0"/>
        </a:spcAft>
        <a:buClr>
          <a:schemeClr val="accent2"/>
        </a:buClr>
        <a:buSzPct val="55000"/>
        <a:buFont charset="2" pitchFamily="2" typeface="Wingdings"/>
        <a:buChar char="§"/>
        <a:defRPr u="none" sz="2000" lang="en-US" smtClean="0" i="0" dirty="0" b="0">
          <a:solidFill>
            <a:schemeClr val="tx1"/>
          </a:solidFill>
          <a:latin charset="0" pitchFamily="34" typeface="Arial"/>
        </a:defRPr>
      </a:lvl4pPr>
      <a:lvl5pPr marL="2057400" indent="-228600">
        <a:lnSpc>
          <a:spcPct val="100000"/>
        </a:lnSpc>
        <a:spcBef>
          <a:spcPct val="20000"/>
        </a:spcBef>
        <a:spcAft>
          <a:spcPct val="0"/>
        </a:spcAft>
        <a:buClr>
          <a:schemeClr val="tx1"/>
        </a:buClr>
        <a:buSzPct val="85000"/>
        <a:buFont charset="2" pitchFamily="2" typeface="Wingdings"/>
        <a:buChar char="§"/>
        <a:defRPr u="none" sz="2000" lang="en-US" smtClean="0" i="0" dirty="0" b="0">
          <a:solidFill>
            <a:schemeClr val="tx1"/>
          </a:solidFill>
          <a:latin charset="0" pitchFamily="34" typeface="Arial"/>
        </a:defRPr>
      </a:lvl5pPr>
    </p:bodyStyle>
    <p:otherStyle>
      <a:lvl1pPr fontAlgn="base" rtl="0" marL="0" indent="0" algn="l" defTabSz="914400">
        <a:lnSpc>
          <a:spcPct val="100000"/>
        </a:lnSpc>
        <a:spcBef>
          <a:spcPct val="0"/>
        </a:spcBef>
        <a:spcAft>
          <a:spcPct val="0"/>
        </a:spcAft>
        <a:buNone/>
        <a:defRPr u="none" sz="1800" lang="en-US" smtClean="0" i="0" dirty="0" baseline="0" b="0">
          <a:solidFill>
            <a:schemeClr val="tx1"/>
          </a:solidFill>
          <a:latin charset="0" pitchFamily="34" typeface="Arial"/>
        </a:defRPr>
      </a:lvl1pPr>
      <a:lvl2pPr marL="457200" indent="0">
        <a:lnSpc>
          <a:spcPct val="100000"/>
        </a:lnSpc>
        <a:spcBef>
          <a:spcPct val="0"/>
        </a:spcBef>
        <a:spcAft>
          <a:spcPct val="0"/>
        </a:spcAft>
        <a:buNone/>
        <a:defRPr u="none" sz="1800" lang="en-US" smtClean="0" i="0" dirty="0" b="0">
          <a:solidFill>
            <a:schemeClr val="tx1"/>
          </a:solidFill>
          <a:latin charset="0" pitchFamily="34" typeface="Arial"/>
        </a:defRPr>
      </a:lvl2pPr>
      <a:lvl3pPr marL="914400" indent="0">
        <a:lnSpc>
          <a:spcPct val="100000"/>
        </a:lnSpc>
        <a:spcBef>
          <a:spcPct val="0"/>
        </a:spcBef>
        <a:spcAft>
          <a:spcPct val="0"/>
        </a:spcAft>
        <a:buNone/>
        <a:defRPr u="none" sz="1800" lang="en-US" smtClean="0" i="0" dirty="0" b="0">
          <a:solidFill>
            <a:schemeClr val="tx1"/>
          </a:solidFill>
          <a:latin charset="0" pitchFamily="34" typeface="Arial"/>
        </a:defRPr>
      </a:lvl3pPr>
      <a:lvl4pPr marL="1371600" indent="0">
        <a:lnSpc>
          <a:spcPct val="100000"/>
        </a:lnSpc>
        <a:spcBef>
          <a:spcPct val="0"/>
        </a:spcBef>
        <a:spcAft>
          <a:spcPct val="0"/>
        </a:spcAft>
        <a:buNone/>
        <a:defRPr u="none" sz="1800" lang="en-US" smtClean="0" i="0" dirty="0" b="0">
          <a:solidFill>
            <a:schemeClr val="tx1"/>
          </a:solidFill>
          <a:latin charset="0" pitchFamily="34" typeface="Arial"/>
        </a:defRPr>
      </a:lvl4pPr>
      <a:lvl5pPr marL="1828800" indent="0">
        <a:lnSpc>
          <a:spcPct val="100000"/>
        </a:lnSpc>
        <a:spcBef>
          <a:spcPct val="0"/>
        </a:spcBef>
        <a:spcAft>
          <a:spcPct val="0"/>
        </a:spcAft>
        <a:buNone/>
        <a:defRPr u="none" sz="1800" lang="en-US" smtClean="0" i="0" dirty="0" b="0">
          <a:solidFill>
            <a:schemeClr val="tx1"/>
          </a:solidFill>
          <a:latin charset="0" pitchFamily="34" typeface="Arial"/>
        </a:defRPr>
      </a:lvl5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name="" id="1"/>
        <p:cNvGrpSpPr/>
        <p:nvPr/>
      </p:nvGrpSpPr>
      <p:grpSpPr>
        <a:xfrm>
          <a:off y="0" x="0"/>
          <a:ext cy="0" cx="0"/>
          <a:chOff y="0" x="0"/>
          <a:chExt cy="0" cx="0"/>
        </a:xfrm>
      </p:grpSpPr>
      <p:pic>
        <p:nvPicPr>
          <p:cNvPr name="Picture 10" id="10"/>
          <p:cNvPicPr>
            <a:picLocks noChangeAspect="1"/>
          </p:cNvPicPr>
          <p:nvPr/>
        </p:nvPicPr>
        <p:blipFill>
          <a:blip r:embed="rId2"/>
          <a:stretch/>
        </p:blipFill>
        <p:spPr>
          <a:xfrm>
            <a:off y="0" x="0"/>
            <a:ext cy="6883400" cx="9182100"/>
          </a:xfrm>
          <a:prstGeom prst="rect">
            <a:avLst/>
          </a:prstGeom>
          <a:noFill/>
          <a:ln>
            <a:noFill/>
          </a:ln>
        </p:spPr>
      </p:pic>
      <p:sp>
        <p:nvSpPr>
          <p:cNvPr name="Text Box 12" id="12"/>
          <p:cNvSpPr>
            <a:spLocks/>
          </p:cNvSpPr>
          <p:nvPr/>
        </p:nvSpPr>
        <p:spPr>
          <a:xfrm>
            <a:off y="20637" x="-14287"/>
            <a:ext cy="1952625" cx="3840162"/>
          </a:xfrm>
          <a:prstGeom prst="rect">
            <a:avLst/>
          </a:prstGeom>
          <a:solidFill>
            <a:schemeClr val="bg1"/>
          </a:solidFill>
          <a:ln>
            <a:noFill/>
          </a:ln>
          <a:effectLst/>
        </p:spPr>
        <p:txBody>
          <a:bodyPr wrap="none" numCol="1" anchor="ctr"/>
          <a:lstStyle/>
          <a:p>
            <a:endParaRPr/>
          </a:p>
        </p:txBody>
      </p:sp>
      <p:sp>
        <p:nvSpPr>
          <p:cNvPr name="Text Box 13" id="13"/>
          <p:cNvSpPr>
            <a:spLocks/>
          </p:cNvSpPr>
          <p:nvPr>
            <p:ph type="body" idx="1"/>
          </p:nvPr>
        </p:nvSpPr>
        <p:spPr>
          <a:xfrm>
            <a:off y="1095375" x="273050"/>
            <a:ext cy="4314825" cx="8502650"/>
          </a:xfrm>
          <a:prstGeom prst="rect">
            <a:avLst/>
          </a:prstGeom>
          <a:ln>
            <a:noFill/>
          </a:ln>
        </p:spPr>
        <p:txBody>
          <a:bodyPr numCol="1"/>
          <a:lstStyle/>
          <a:p>
            <a:endParaRPr/>
          </a:p>
          <a:p>
            <a:endParaRPr/>
          </a:p>
          <a:p>
            <a:endParaRPr/>
          </a:p>
          <a:p>
            <a:endParaRPr/>
          </a:p>
          <a:p>
            <a:endParaRPr/>
          </a:p>
        </p:txBody>
      </p:sp>
      <p:sp>
        <p:nvSpPr>
          <p:cNvPr name="Text Box 14" id="14"/>
          <p:cNvSpPr>
            <a:spLocks/>
          </p:cNvSpPr>
          <p:nvPr>
            <p:ph type="dt" sz="half" idx="2"/>
          </p:nvPr>
        </p:nvSpPr>
        <p:spPr>
          <a:xfrm>
            <a:off y="6248400" x="685800"/>
            <a:ext cy="457200" cx="1905000"/>
          </a:xfrm>
          <a:prstGeom prst="rect">
            <a:avLst/>
          </a:prstGeom>
          <a:ln>
            <a:noFill/>
          </a:ln>
        </p:spPr>
        <p:txBody>
          <a:bodyPr numCol="1"/>
          <a:lstStyle/>
          <a:p>
            <a:endParaRPr/>
          </a:p>
        </p:txBody>
      </p:sp>
      <p:sp>
        <p:nvSpPr>
          <p:cNvPr name="Text Box 15" id="15"/>
          <p:cNvSpPr>
            <a:spLocks/>
          </p:cNvSpPr>
          <p:nvPr>
            <p:ph type="ftr" sz="quarter" idx="3"/>
          </p:nvPr>
        </p:nvSpPr>
        <p:spPr>
          <a:xfrm>
            <a:off y="6629400" x="3124200"/>
            <a:ext cy="152400" cx="2895600"/>
          </a:xfrm>
          <a:prstGeom prst="rect">
            <a:avLst/>
          </a:prstGeom>
          <a:ln>
            <a:noFill/>
          </a:ln>
        </p:spPr>
        <p:txBody>
          <a:bodyPr numCol="1"/>
          <a:lstStyle/>
          <a:p>
            <a:pPr algn="ctr"/>
            <a:r>
              <a:rPr sz="800" smtClean="0" lang="en-US" dirty="0" b="0">
                <a:solidFill>
                  <a:schemeClr val="bg2"/>
                </a:solidFill>
              </a:rPr>
              <a:t>Copyright Pearson Prentice Hall</a:t>
            </a:r>
          </a:p>
        </p:txBody>
      </p:sp>
      <p:sp>
        <p:nvSpPr>
          <p:cNvPr name="Text Box 16" id="16"/>
          <p:cNvSpPr>
            <a:spLocks/>
          </p:cNvSpPr>
          <p:nvPr>
            <p:ph type="sldNum" sz="quarter" idx="4"/>
          </p:nvPr>
        </p:nvSpPr>
        <p:spPr>
          <a:xfrm>
            <a:off y="6183312" x="6791325"/>
            <a:ext cy="457200" cx="1905000"/>
          </a:xfrm>
          <a:prstGeom prst="rect">
            <a:avLst/>
          </a:prstGeom>
          <a:ln>
            <a:noFill/>
          </a:ln>
        </p:spPr>
        <p:txBody>
          <a:bodyPr numCol="1"/>
          <a:lstStyle/>
          <a:p>
            <a:pPr algn="r"/>
            <a:r>
              <a:rPr sz="1400" smtClean="0" lang="en-US" dirty="0" b="0"/>
              <a:t>1</a:t>
            </a:r>
          </a:p>
        </p:txBody>
      </p:sp>
      <p:sp>
        <p:nvSpPr>
          <p:cNvPr name="Text Box 17" id="17"/>
          <p:cNvSpPr>
            <a:spLocks/>
          </p:cNvSpPr>
          <p:nvPr/>
        </p:nvSpPr>
        <p:spPr>
          <a:xfrm>
            <a:off y="1219200" x="0"/>
            <a:ext cy="457200" cx="9144000"/>
          </a:xfrm>
          <a:prstGeom prst="rect">
            <a:avLst/>
          </a:prstGeom>
          <a:noFill/>
          <a:ln>
            <a:noFill/>
          </a:ln>
        </p:spPr>
        <p:txBody>
          <a:bodyPr numCol="1"/>
          <a:lstStyle/>
          <a:p>
            <a:endParaRPr/>
          </a:p>
        </p:txBody>
      </p:sp>
      <p:pic>
        <p:nvPicPr>
          <p:cNvPr name="Picture 18" id="18"/>
          <p:cNvPicPr>
            <a:picLocks noChangeAspect="1"/>
          </p:cNvPicPr>
          <p:nvPr/>
        </p:nvPicPr>
        <p:blipFill>
          <a:blip r:embed="rId3"/>
          <a:stretch/>
        </p:blipFill>
        <p:spPr>
          <a:xfrm>
            <a:off y="6267450" x="161925"/>
            <a:ext cy="446087" cx="588962"/>
          </a:xfrm>
          <a:prstGeom prst="rect">
            <a:avLst/>
          </a:prstGeom>
          <a:noFill/>
          <a:ln>
            <a:noFill/>
          </a:ln>
        </p:spPr>
      </p:pic>
      <p:sp>
        <p:nvSpPr>
          <p:cNvPr name="Text Box 20" id="20"/>
          <p:cNvSpPr>
            <a:spLocks/>
          </p:cNvSpPr>
          <p:nvPr/>
        </p:nvSpPr>
        <p:spPr>
          <a:xfrm>
            <a:off y="6384925" x="609600"/>
            <a:ext cy="476250" cx="2895600"/>
          </a:xfrm>
          <a:prstGeom prst="rect">
            <a:avLst/>
          </a:prstGeom>
          <a:noFill/>
          <a:ln>
            <a:noFill/>
          </a:ln>
          <a:effectLst/>
        </p:spPr>
        <p:txBody>
          <a:bodyPr numCol="1"/>
          <a:lstStyle/>
          <a:p>
            <a:endParaRPr/>
          </a:p>
        </p:txBody>
      </p:sp>
      <p:sp>
        <p:nvSpPr>
          <p:cNvPr name="Text Box 21" id="21"/>
          <p:cNvSpPr txBox="1">
            <a:spLocks/>
          </p:cNvSpPr>
          <p:nvPr/>
        </p:nvSpPr>
        <p:spPr>
          <a:xfrm>
            <a:off y="1219200" x="0"/>
            <a:ext cy="457200" cx="9144000"/>
          </a:xfrm>
          <a:prstGeom prst="rect">
            <a:avLst/>
          </a:prstGeom>
          <a:noFill/>
          <a:ln>
            <a:noFill/>
          </a:ln>
        </p:spPr>
        <p:txBody>
          <a:bodyPr numCol="1">
            <a:spAutoFit/>
          </a:bodyPr>
          <a:lstStyle/>
          <a:p>
            <a:endParaRPr/>
          </a:p>
        </p:txBody>
      </p:sp>
      <p:sp>
        <p:nvSpPr>
          <p:cNvPr name="Text Box 22" id="22"/>
          <p:cNvSpPr>
            <a:spLocks/>
          </p:cNvSpPr>
          <p:nvPr/>
        </p:nvSpPr>
        <p:spPr>
          <a:xfrm>
            <a:off y="0" x="0"/>
            <a:ext cy="333375" cx="9158287"/>
          </a:xfrm>
          <a:prstGeom prst="rect">
            <a:avLst/>
          </a:prstGeom>
          <a:solidFill>
            <a:srgbClr val="2C2C94"/>
          </a:solidFill>
          <a:ln>
            <a:noFill/>
          </a:ln>
          <a:effectLst/>
        </p:spPr>
        <p:txBody>
          <a:bodyPr wrap="none" numCol="1" anchor="ctr"/>
          <a:lstStyle/>
          <a:p>
            <a:endParaRPr/>
          </a:p>
        </p:txBody>
      </p:sp>
      <p:sp>
        <p:nvSpPr>
          <p:cNvPr name="Text Box 23" id="23"/>
          <p:cNvSpPr>
            <a:spLocks/>
          </p:cNvSpPr>
          <p:nvPr/>
        </p:nvSpPr>
        <p:spPr>
          <a:xfrm>
            <a:off y="6346825" x="8053387"/>
            <a:ext cy="549275" cx="1147762"/>
          </a:xfrm>
          <a:prstGeom prst="rect">
            <a:avLst/>
          </a:prstGeom>
          <a:solidFill>
            <a:srgbClr val="FFFF00">
              <a:alpha val="0"/>
            </a:srgbClr>
          </a:solidFill>
          <a:ln>
            <a:noFill/>
          </a:ln>
          <a:effectLst/>
        </p:spPr>
        <p:txBody>
          <a:bodyPr wrap="none" numCol="1" anchor="ctr"/>
          <a:lstStyle/>
          <a:p>
            <a:endParaRPr/>
          </a:p>
        </p:txBody>
      </p:sp>
      <p:pic>
        <p:nvPicPr>
          <p:cNvPr name="Picture 24" id="24"/>
          <p:cNvPicPr>
            <a:picLocks noChangeAspect="1"/>
          </p:cNvPicPr>
          <p:nvPr/>
        </p:nvPicPr>
        <p:blipFill>
          <a:blip r:embed="rId4"/>
          <a:stretch/>
        </p:blipFill>
        <p:spPr>
          <a:xfrm>
            <a:off y="6399212" x="8048625"/>
            <a:ext cy="406400" cx="1143000"/>
          </a:xfrm>
          <a:prstGeom prst="rect">
            <a:avLst/>
          </a:prstGeom>
          <a:noFill/>
          <a:ln>
            <a:noFill/>
          </a:ln>
        </p:spPr>
      </p:pic>
      <p:sp>
        <p:nvSpPr>
          <p:cNvPr name="Text Box 26" id="26"/>
          <p:cNvSpPr txBox="1">
            <a:spLocks/>
          </p:cNvSpPr>
          <p:nvPr/>
        </p:nvSpPr>
        <p:spPr>
          <a:xfrm>
            <a:off y="6448425" x="8210550"/>
            <a:ext cy="274637" cx="923925"/>
          </a:xfrm>
          <a:prstGeom prst="rect">
            <a:avLst/>
          </a:prstGeom>
          <a:noFill/>
          <a:ln>
            <a:noFill/>
          </a:ln>
          <a:effectLst/>
        </p:spPr>
        <p:txBody>
          <a:bodyPr wrap="none" numCol="1">
            <a:spAutoFit/>
          </a:bodyPr>
          <a:lstStyle/>
          <a:p>
            <a:pPr marL="0" indent="0"/>
            <a:r>
              <a:rPr sz="1200" smtClean="0" lang="en-US" dirty="0">
                <a:solidFill>
                  <a:schemeClr val="bg1"/>
                </a:solidFill>
              </a:rPr>
              <a:t>End Show</a:t>
            </a:r>
          </a:p>
        </p:txBody>
      </p:sp>
      <p:sp>
        <p:nvSpPr>
          <p:cNvPr name="Text Box 27" id="27"/>
          <p:cNvSpPr>
            <a:spLocks/>
          </p:cNvSpPr>
          <p:nvPr/>
        </p:nvSpPr>
        <p:spPr>
          <a:xfrm>
            <a:off y="6308725" x="7996237"/>
            <a:ext cy="549275" cx="1147762"/>
          </a:xfrm>
          <a:prstGeom prst="rect">
            <a:avLst/>
          </a:prstGeom>
          <a:solidFill>
            <a:srgbClr val="FFFF00">
              <a:alpha val="0"/>
            </a:srgbClr>
          </a:solidFill>
          <a:ln>
            <a:noFill/>
          </a:ln>
          <a:effectLst/>
        </p:spPr>
        <p:txBody>
          <a:bodyPr wrap="none" numCol="1" anchor="ctr"/>
          <a:lstStyle/>
          <a:p>
            <a:endParaRPr/>
          </a:p>
        </p:txBody>
      </p:sp>
      <p:pic>
        <p:nvPicPr>
          <p:cNvPr name="Picture 28" id="28"/>
          <p:cNvPicPr>
            <a:picLocks noChangeAspect="1"/>
          </p:cNvPicPr>
          <p:nvPr/>
        </p:nvPicPr>
        <p:blipFill>
          <a:blip r:embed="rId5"/>
          <a:stretch/>
        </p:blipFill>
        <p:spPr>
          <a:xfrm>
            <a:off y="2919412" x="1028700"/>
            <a:ext cy="596900" cx="2757487"/>
          </a:xfrm>
          <a:prstGeom prst="rect">
            <a:avLst/>
          </a:prstGeom>
          <a:noFill/>
          <a:ln>
            <a:noFill/>
          </a:ln>
        </p:spPr>
      </p:pic>
      <p:pic>
        <p:nvPicPr>
          <p:cNvPr name="Picture 30" id="30">
            <a:hlinkClick r:id="rId6" action="ppaction://hlinkfile"/>
          </p:cNvPr>
          <p:cNvPicPr>
            <a:picLocks noChangeAspect="1"/>
          </p:cNvPicPr>
          <p:nvPr/>
        </p:nvPicPr>
        <p:blipFill>
          <a:blip r:embed="rId7"/>
          <a:stretch/>
        </p:blipFill>
        <p:spPr>
          <a:xfrm>
            <a:off y="2730500" x="5446712"/>
            <a:ext cy="854075" cx="2211387"/>
          </a:xfrm>
          <a:prstGeom prst="rect">
            <a:avLst/>
          </a:prstGeom>
          <a:noFill/>
          <a:ln>
            <a:noFill/>
          </a:ln>
        </p:spPr>
      </p:pic>
      <p:sp>
        <p:nvSpPr>
          <p:cNvPr name="Text Box 32" id="32"/>
          <p:cNvSpPr txBox="1">
            <a:spLocks/>
          </p:cNvSpPr>
          <p:nvPr/>
        </p:nvSpPr>
        <p:spPr>
          <a:xfrm>
            <a:off y="2659062" x="4016375"/>
            <a:ext cy="519112" cx="936625"/>
          </a:xfrm>
          <a:prstGeom prst="rect">
            <a:avLst/>
          </a:prstGeom>
          <a:noFill/>
          <a:ln>
            <a:noFill/>
          </a:ln>
          <a:effectLst/>
        </p:spPr>
        <p:txBody>
          <a:bodyPr wrap="none" numCol="1">
            <a:spAutoFit/>
          </a:bodyPr>
          <a:lstStyle/>
          <a:p>
            <a:pPr marL="0" indent="0"/>
            <a:r>
              <a:rPr sz="2800" lang="en-US" smtClean="0" i="1" dirty="0" b="0"/>
              <a:t>- or -</a:t>
            </a:r>
          </a:p>
        </p:txBody>
      </p:sp>
      <p:pic>
        <p:nvPicPr>
          <p:cNvPr name="Picture 33" id="33"/>
          <p:cNvPicPr>
            <a:picLocks noChangeAspect="1"/>
          </p:cNvPicPr>
          <p:nvPr/>
        </p:nvPicPr>
        <p:blipFill>
          <a:blip r:embed="rId8"/>
          <a:stretch/>
        </p:blipFill>
        <p:spPr>
          <a:xfrm>
            <a:off y="0" x="0"/>
            <a:ext cy="771525" cx="4900612"/>
          </a:xfrm>
          <a:prstGeom prst="rect">
            <a:avLst/>
          </a:prstGeom>
          <a:noFill/>
          <a:ln>
            <a:noFill/>
          </a:ln>
        </p:spPr>
      </p:pic>
      <p:sp>
        <p:nvSpPr>
          <p:cNvPr name="Text Box 35" id="35"/>
          <p:cNvSpPr txBox="1">
            <a:spLocks/>
          </p:cNvSpPr>
          <p:nvPr/>
        </p:nvSpPr>
        <p:spPr>
          <a:xfrm>
            <a:off y="2276475" x="1152525"/>
            <a:ext cy="396875" cx="2314575"/>
          </a:xfrm>
          <a:prstGeom prst="rect">
            <a:avLst/>
          </a:prstGeom>
          <a:noFill/>
          <a:ln>
            <a:noFill/>
          </a:ln>
          <a:effectLst/>
        </p:spPr>
        <p:txBody>
          <a:bodyPr numCol="1">
            <a:spAutoFit/>
          </a:bodyPr>
          <a:lstStyle/>
          <a:p>
            <a:pPr algn="ctr" marL="0" indent="0">
              <a:spcBef>
                <a:spcPct val="50000"/>
              </a:spcBef>
            </a:pPr>
            <a:r>
              <a:rPr sz="2000" smtClean="0" lang="en-US" dirty="0"/>
              <a:t>Continue to:</a:t>
            </a:r>
          </a:p>
        </p:txBody>
      </p:sp>
      <p:sp>
        <p:nvSpPr>
          <p:cNvPr name="Text Box 36" id="36"/>
          <p:cNvSpPr txBox="1">
            <a:spLocks/>
          </p:cNvSpPr>
          <p:nvPr/>
        </p:nvSpPr>
        <p:spPr>
          <a:xfrm>
            <a:off y="2273300" x="5286375"/>
            <a:ext cy="396875" cx="2592387"/>
          </a:xfrm>
          <a:prstGeom prst="rect">
            <a:avLst/>
          </a:prstGeom>
          <a:noFill/>
          <a:ln>
            <a:noFill/>
          </a:ln>
          <a:effectLst/>
        </p:spPr>
        <p:txBody>
          <a:bodyPr numCol="1">
            <a:spAutoFit/>
          </a:bodyPr>
          <a:lstStyle/>
          <a:p>
            <a:pPr algn="ctr" marL="0" indent="0">
              <a:spcBef>
                <a:spcPct val="50000"/>
              </a:spcBef>
            </a:pPr>
            <a:r>
              <a:rPr sz="2000" smtClean="0" lang="en-US" dirty="0"/>
              <a:t>Click to Launch:</a:t>
            </a:r>
          </a:p>
        </p:txBody>
      </p:sp>
      <p:sp>
        <p:nvSpPr>
          <p:cNvPr name="Text Box 37" id="37"/>
          <p:cNvSpPr>
            <a:spLocks/>
          </p:cNvSpPr>
          <p:nvPr>
            <p:ph type="title"/>
          </p:nvPr>
        </p:nvSpPr>
        <p:spPr>
          <a:xfrm>
            <a:off y="-504825" x="14287"/>
            <a:ext cy="1766887" cx="1069975"/>
          </a:xfrm>
          <a:prstGeom prst="rect">
            <a:avLst/>
          </a:prstGeom>
          <a:ln>
            <a:noFill/>
          </a:ln>
        </p:spPr>
        <p:txBody>
          <a:bodyPr numCol="1" anchor="ctr">
            <a:spAutoFit/>
          </a:bodyPr>
          <a:lstStyle/>
          <a:p>
            <a:endParaRPr/>
          </a:p>
        </p:txBody>
      </p:sp>
      <p:sp>
        <p:nvSpPr>
          <p:cNvPr name="Text Box 38" id="38"/>
          <p:cNvSpPr>
            <a:spLocks/>
          </p:cNvSpPr>
          <p:nvPr/>
        </p:nvSpPr>
        <p:spPr>
          <a:xfrm>
            <a:off y="5967412" x="6816725"/>
            <a:ext cy="476250" cx="2286000"/>
          </a:xfrm>
          <a:prstGeom prst="rect">
            <a:avLst/>
          </a:prstGeom>
          <a:noFill/>
          <a:ln>
            <a:noFill/>
          </a:ln>
          <a:effectLst/>
        </p:spPr>
        <p:txBody>
          <a:bodyPr numCol="1"/>
          <a:lstStyle/>
          <a:p>
            <a:pPr algn="r" marL="0" indent="0"/>
            <a:r>
              <a:rPr sz="1200" smtClean="0" lang="en-US" dirty="0">
                <a:solidFill>
                  <a:schemeClr val="bg1"/>
                </a:solidFill>
              </a:rPr>
              <a:t>Slide </a:t>
            </a:r>
          </a:p>
          <a:p>
            <a:pPr algn="r" marL="0" indent="0"/>
            <a:r>
              <a:rPr sz="1200" smtClean="0" lang="en-US" dirty="0">
                <a:solidFill>
                  <a:schemeClr val="bg1"/>
                </a:solidFill>
              </a:rPr>
              <a:t>* of 41</a:t>
            </a:r>
          </a:p>
        </p:txBody>
      </p:sp>
    </p:spTree>
  </p:cSld>
  <p:clrMap tx1="dk1" tx2="dk2" bg1="lt1" accent6="accent6" bg2="lt2" accent5="accent5" accent4="accent4" accent3="accent3" folHlink="folHlink" accent2="accent2" hlink="hlink" accent1="accent1"/>
  <p:sldLayoutIdLst>
    <p:sldLayoutId r:id="rId9" id="2147483659"/>
    <p:sldLayoutId r:id="rId10" id="2147483660"/>
    <p:sldLayoutId r:id="rId11" id="2147483661"/>
    <p:sldLayoutId r:id="rId12" id="2147483662"/>
    <p:sldLayoutId r:id="rId13" id="2147483663"/>
    <p:sldLayoutId r:id="rId14" id="2147483664"/>
    <p:sldLayoutId r:id="rId15" id="2147483665"/>
    <p:sldLayoutId r:id="rId16" id="2147483666"/>
    <p:sldLayoutId r:id="rId17" id="2147483667"/>
    <p:sldLayoutId r:id="rId18" id="2147483668"/>
    <p:sldLayoutId r:id="rId19" id="2147483669"/>
  </p:sldLayoutIdLst>
  <p:txStyles>
    <p:titleStyle>
      <a:lvl1pPr fontAlgn="base" rtl="0" marL="0" indent="0" algn="r" defTabSz="914400">
        <a:lnSpc>
          <a:spcPct val="100000"/>
        </a:lnSpc>
        <a:spcBef>
          <a:spcPct val="0"/>
        </a:spcBef>
        <a:spcAft>
          <a:spcPct val="0"/>
        </a:spcAft>
        <a:buNone/>
        <a:defRPr u="none" sz="2200" lang="en-US" smtClean="0" i="0" dirty="0" baseline="0" b="1">
          <a:solidFill>
            <a:schemeClr val="bg1"/>
          </a:solidFill>
          <a:latin charset="0" pitchFamily="34" typeface="Arial"/>
          <a:ea charset="-128" pitchFamily="1" typeface="ＭＳ Ｐゴシック"/>
        </a:defRPr>
      </a:lvl1pPr>
    </p:titleStyle>
    <p:bodyStyle>
      <a:lvl1pPr fontAlgn="base" rtl="0" marL="342900" indent="-342900" algn="l" defTabSz="914400">
        <a:lnSpc>
          <a:spcPct val="100000"/>
        </a:lnSpc>
        <a:spcBef>
          <a:spcPct val="0"/>
        </a:spcBef>
        <a:spcAft>
          <a:spcPct val="50000"/>
        </a:spcAft>
        <a:buNone/>
        <a:defRPr u="none" sz="3200" lang="en-US" smtClean="0" i="0" dirty="0" baseline="0" b="1">
          <a:solidFill>
            <a:srgbClr val="000080"/>
          </a:solidFill>
          <a:latin charset="0" pitchFamily="34" typeface="Arial"/>
          <a:ea charset="-128" pitchFamily="1" typeface="ＭＳ Ｐゴシック"/>
        </a:defRPr>
      </a:lvl1pPr>
      <a:lvl2pPr marL="509587" indent="-52387">
        <a:lnSpc>
          <a:spcPct val="100000"/>
        </a:lnSpc>
        <a:spcBef>
          <a:spcPct val="0"/>
        </a:spcBef>
        <a:spcAft>
          <a:spcPct val="50000"/>
        </a:spcAft>
        <a:buNone/>
        <a:defRPr u="none" sz="2800" lang="en-US" smtClean="0" i="0" dirty="0" b="1">
          <a:solidFill>
            <a:srgbClr val="006400"/>
          </a:solidFill>
          <a:latin charset="0" pitchFamily="34" typeface="Arial"/>
        </a:defRPr>
      </a:lvl2pPr>
      <a:lvl3pPr marL="625475" indent="288925">
        <a:lnSpc>
          <a:spcPct val="100000"/>
        </a:lnSpc>
        <a:spcBef>
          <a:spcPct val="0"/>
        </a:spcBef>
        <a:spcAft>
          <a:spcPct val="50000"/>
        </a:spcAft>
        <a:buNone/>
        <a:defRPr u="none" sz="2800" lang="en-US" smtClean="0" i="0" dirty="0" b="0">
          <a:solidFill>
            <a:schemeClr val="tx1"/>
          </a:solidFill>
          <a:latin charset="0" pitchFamily="34" typeface="Arial"/>
        </a:defRPr>
      </a:lvl3pPr>
      <a:lvl4pPr marL="1371600">
        <a:lnSpc>
          <a:spcPct val="100000"/>
        </a:lnSpc>
        <a:spcBef>
          <a:spcPct val="0"/>
        </a:spcBef>
        <a:spcAft>
          <a:spcPct val="50000"/>
        </a:spcAft>
        <a:buAutoNum type="alphaLcPeriod"/>
        <a:defRPr u="none" sz="2400" lang="en-US" smtClean="0" i="0" dirty="0" b="0">
          <a:solidFill>
            <a:schemeClr val="tx1"/>
          </a:solidFill>
          <a:latin charset="0" pitchFamily="34" typeface="Arial"/>
        </a:defRPr>
      </a:lvl4pPr>
      <a:lvl5pPr marL="3405187" indent="-609600">
        <a:lnSpc>
          <a:spcPct val="100000"/>
        </a:lnSpc>
        <a:spcBef>
          <a:spcPct val="20000"/>
        </a:spcBef>
        <a:spcAft>
          <a:spcPct val="0"/>
        </a:spcAft>
        <a:buChar char="»"/>
        <a:defRPr u="none" sz="2800" lang="en-US" smtClean="0" i="0" dirty="0" b="0">
          <a:solidFill>
            <a:schemeClr val="tx1"/>
          </a:solidFill>
          <a:latin charset="0" pitchFamily="34" typeface="Arial"/>
        </a:defRPr>
      </a:lvl5pPr>
    </p:bodyStyle>
    <p:otherStyle>
      <a:lvl1pPr fontAlgn="base" rtl="0" marL="0" indent="0" algn="l" defTabSz="914400">
        <a:lnSpc>
          <a:spcPct val="100000"/>
        </a:lnSpc>
        <a:spcBef>
          <a:spcPct val="0"/>
        </a:spcBef>
        <a:spcAft>
          <a:spcPct val="0"/>
        </a:spcAft>
        <a:buNone/>
        <a:defRPr u="none" sz="1800" lang="en-US" smtClean="0" i="0" dirty="0" baseline="0" b="0">
          <a:solidFill>
            <a:schemeClr val="tx1"/>
          </a:solidFill>
          <a:latin charset="0" pitchFamily="34" typeface="Arial"/>
          <a:ea charset="-128" pitchFamily="1" typeface="ＭＳ Ｐゴシック"/>
        </a:defRPr>
      </a:lvl1pPr>
      <a:lvl2pPr marL="457200" indent="0">
        <a:lnSpc>
          <a:spcPct val="100000"/>
        </a:lnSpc>
        <a:spcBef>
          <a:spcPct val="0"/>
        </a:spcBef>
        <a:spcAft>
          <a:spcPct val="0"/>
        </a:spcAft>
        <a:buNone/>
        <a:defRPr u="none" sz="1800" lang="en-US" smtClean="0" i="0" dirty="0" b="0">
          <a:solidFill>
            <a:schemeClr val="tx1"/>
          </a:solidFill>
          <a:latin charset="0" pitchFamily="34" typeface="Arial"/>
        </a:defRPr>
      </a:lvl2pPr>
      <a:lvl3pPr marL="914400" indent="0">
        <a:lnSpc>
          <a:spcPct val="100000"/>
        </a:lnSpc>
        <a:spcBef>
          <a:spcPct val="0"/>
        </a:spcBef>
        <a:spcAft>
          <a:spcPct val="0"/>
        </a:spcAft>
        <a:buNone/>
        <a:defRPr u="none" sz="1800" lang="en-US" smtClean="0" i="0" dirty="0" b="0">
          <a:solidFill>
            <a:schemeClr val="tx1"/>
          </a:solidFill>
          <a:latin charset="0" pitchFamily="34" typeface="Arial"/>
        </a:defRPr>
      </a:lvl3pPr>
      <a:lvl4pPr marL="1371600" indent="0">
        <a:lnSpc>
          <a:spcPct val="100000"/>
        </a:lnSpc>
        <a:spcBef>
          <a:spcPct val="0"/>
        </a:spcBef>
        <a:spcAft>
          <a:spcPct val="0"/>
        </a:spcAft>
        <a:buNone/>
        <a:defRPr u="none" sz="1800" lang="en-US" smtClean="0" i="0" dirty="0" b="0">
          <a:solidFill>
            <a:schemeClr val="tx1"/>
          </a:solidFill>
          <a:latin charset="0" pitchFamily="34" typeface="Arial"/>
        </a:defRPr>
      </a:lvl4pPr>
      <a:lvl5pPr marL="1828800" indent="0">
        <a:lnSpc>
          <a:spcPct val="100000"/>
        </a:lnSpc>
        <a:spcBef>
          <a:spcPct val="0"/>
        </a:spcBef>
        <a:spcAft>
          <a:spcPct val="0"/>
        </a:spcAft>
        <a:buNone/>
        <a:defRPr u="none" sz="1800" lang="en-US" smtClean="0" i="0" dirty="0" b="0">
          <a:solidFill>
            <a:schemeClr val="tx1"/>
          </a:solidFill>
          <a:latin charset="0" pitchFamily="34" typeface="Arial"/>
        </a:defRPr>
      </a:lvl5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name="" id="1"/>
        <p:cNvGrpSpPr/>
        <p:nvPr/>
      </p:nvGrpSpPr>
      <p:grpSpPr>
        <a:xfrm>
          <a:off y="0" x="0"/>
          <a:ext cy="0" cx="0"/>
          <a:chOff y="0" x="0"/>
          <a:chExt cy="0" cx="0"/>
        </a:xfrm>
      </p:grpSpPr>
      <p:pic>
        <p:nvPicPr>
          <p:cNvPr name="Picture 39" id="39"/>
          <p:cNvPicPr>
            <a:picLocks noChangeAspect="1"/>
          </p:cNvPicPr>
          <p:nvPr/>
        </p:nvPicPr>
        <p:blipFill>
          <a:blip r:embed="rId2"/>
          <a:stretch/>
        </p:blipFill>
        <p:spPr>
          <a:xfrm>
            <a:off y="0" x="0"/>
            <a:ext cy="6883400" cx="9182100"/>
          </a:xfrm>
          <a:prstGeom prst="rect">
            <a:avLst/>
          </a:prstGeom>
          <a:noFill/>
          <a:ln>
            <a:noFill/>
          </a:ln>
        </p:spPr>
      </p:pic>
      <p:sp>
        <p:nvSpPr>
          <p:cNvPr name="Text Box 41" id="41"/>
          <p:cNvSpPr>
            <a:spLocks/>
          </p:cNvSpPr>
          <p:nvPr/>
        </p:nvSpPr>
        <p:spPr>
          <a:xfrm>
            <a:off y="20637" x="-14287"/>
            <a:ext cy="1952625" cx="3840162"/>
          </a:xfrm>
          <a:prstGeom prst="rect">
            <a:avLst/>
          </a:prstGeom>
          <a:solidFill>
            <a:schemeClr val="bg1"/>
          </a:solidFill>
          <a:ln>
            <a:noFill/>
          </a:ln>
          <a:effectLst/>
        </p:spPr>
        <p:txBody>
          <a:bodyPr wrap="none" numCol="1" anchor="ctr"/>
          <a:lstStyle/>
          <a:p>
            <a:endParaRPr/>
          </a:p>
        </p:txBody>
      </p:sp>
      <p:sp>
        <p:nvSpPr>
          <p:cNvPr name="Text Box 42" id="42"/>
          <p:cNvSpPr>
            <a:spLocks/>
          </p:cNvSpPr>
          <p:nvPr>
            <p:ph type="body" idx="1"/>
          </p:nvPr>
        </p:nvSpPr>
        <p:spPr>
          <a:xfrm>
            <a:off y="1095375" x="273050"/>
            <a:ext cy="4314825" cx="8502650"/>
          </a:xfrm>
          <a:prstGeom prst="rect">
            <a:avLst/>
          </a:prstGeom>
          <a:ln>
            <a:noFill/>
          </a:ln>
        </p:spPr>
        <p:txBody>
          <a:bodyPr numCol="1"/>
          <a:lstStyle/>
          <a:p>
            <a:endParaRPr/>
          </a:p>
          <a:p>
            <a:endParaRPr/>
          </a:p>
          <a:p>
            <a:endParaRPr/>
          </a:p>
          <a:p>
            <a:endParaRPr/>
          </a:p>
          <a:p>
            <a:endParaRPr/>
          </a:p>
        </p:txBody>
      </p:sp>
      <p:sp>
        <p:nvSpPr>
          <p:cNvPr name="Text Box 43" id="43"/>
          <p:cNvSpPr>
            <a:spLocks/>
          </p:cNvSpPr>
          <p:nvPr>
            <p:ph type="dt" sz="half" idx="2"/>
          </p:nvPr>
        </p:nvSpPr>
        <p:spPr>
          <a:xfrm>
            <a:off y="6248400" x="685800"/>
            <a:ext cy="457200" cx="1905000"/>
          </a:xfrm>
          <a:prstGeom prst="rect">
            <a:avLst/>
          </a:prstGeom>
          <a:ln>
            <a:noFill/>
          </a:ln>
        </p:spPr>
        <p:txBody>
          <a:bodyPr numCol="1"/>
          <a:lstStyle/>
          <a:p>
            <a:endParaRPr/>
          </a:p>
        </p:txBody>
      </p:sp>
      <p:sp>
        <p:nvSpPr>
          <p:cNvPr name="Text Box 44" id="44"/>
          <p:cNvSpPr>
            <a:spLocks/>
          </p:cNvSpPr>
          <p:nvPr>
            <p:ph type="ftr" sz="quarter" idx="3"/>
          </p:nvPr>
        </p:nvSpPr>
        <p:spPr>
          <a:xfrm>
            <a:off y="6629400" x="3124200"/>
            <a:ext cy="152400" cx="2895600"/>
          </a:xfrm>
          <a:prstGeom prst="rect">
            <a:avLst/>
          </a:prstGeom>
          <a:ln>
            <a:noFill/>
          </a:ln>
        </p:spPr>
        <p:txBody>
          <a:bodyPr numCol="1"/>
          <a:lstStyle/>
          <a:p>
            <a:pPr algn="ctr"/>
            <a:r>
              <a:rPr sz="800" smtClean="0" lang="en-US" dirty="0" b="0">
                <a:solidFill>
                  <a:schemeClr val="bg2"/>
                </a:solidFill>
              </a:rPr>
              <a:t>Copyright Pearson Prentice Hall</a:t>
            </a:r>
          </a:p>
        </p:txBody>
      </p:sp>
      <p:sp>
        <p:nvSpPr>
          <p:cNvPr name="Text Box 45" id="45"/>
          <p:cNvSpPr>
            <a:spLocks/>
          </p:cNvSpPr>
          <p:nvPr>
            <p:ph type="sldNum" sz="quarter" idx="4"/>
          </p:nvPr>
        </p:nvSpPr>
        <p:spPr>
          <a:xfrm>
            <a:off y="6183312" x="6791325"/>
            <a:ext cy="457200" cx="1905000"/>
          </a:xfrm>
          <a:prstGeom prst="rect">
            <a:avLst/>
          </a:prstGeom>
          <a:ln>
            <a:noFill/>
          </a:ln>
        </p:spPr>
        <p:txBody>
          <a:bodyPr numCol="1"/>
          <a:lstStyle/>
          <a:p>
            <a:pPr algn="r"/>
            <a:r>
              <a:rPr sz="1400" smtClean="0" lang="en-US" dirty="0" b="0"/>
              <a:t>1</a:t>
            </a:r>
          </a:p>
        </p:txBody>
      </p:sp>
      <p:sp>
        <p:nvSpPr>
          <p:cNvPr name="Text Box 46" id="46"/>
          <p:cNvSpPr>
            <a:spLocks/>
          </p:cNvSpPr>
          <p:nvPr/>
        </p:nvSpPr>
        <p:spPr>
          <a:xfrm>
            <a:off y="1219200" x="0"/>
            <a:ext cy="457200" cx="9144000"/>
          </a:xfrm>
          <a:prstGeom prst="rect">
            <a:avLst/>
          </a:prstGeom>
          <a:noFill/>
          <a:ln>
            <a:noFill/>
          </a:ln>
        </p:spPr>
        <p:txBody>
          <a:bodyPr numCol="1"/>
          <a:lstStyle/>
          <a:p>
            <a:endParaRPr/>
          </a:p>
        </p:txBody>
      </p:sp>
      <p:pic>
        <p:nvPicPr>
          <p:cNvPr name="Picture 47" id="47"/>
          <p:cNvPicPr>
            <a:picLocks noChangeAspect="1"/>
          </p:cNvPicPr>
          <p:nvPr/>
        </p:nvPicPr>
        <p:blipFill>
          <a:blip r:embed="rId3"/>
          <a:stretch/>
        </p:blipFill>
        <p:spPr>
          <a:xfrm>
            <a:off y="6267450" x="161925"/>
            <a:ext cy="446087" cx="588962"/>
          </a:xfrm>
          <a:prstGeom prst="rect">
            <a:avLst/>
          </a:prstGeom>
          <a:noFill/>
          <a:ln>
            <a:noFill/>
          </a:ln>
        </p:spPr>
      </p:pic>
      <p:sp>
        <p:nvSpPr>
          <p:cNvPr name="Text Box 49" id="49"/>
          <p:cNvSpPr>
            <a:spLocks/>
          </p:cNvSpPr>
          <p:nvPr/>
        </p:nvSpPr>
        <p:spPr>
          <a:xfrm>
            <a:off y="6384925" x="609600"/>
            <a:ext cy="476250" cx="2895600"/>
          </a:xfrm>
          <a:prstGeom prst="rect">
            <a:avLst/>
          </a:prstGeom>
          <a:noFill/>
          <a:ln>
            <a:noFill/>
          </a:ln>
          <a:effectLst/>
        </p:spPr>
        <p:txBody>
          <a:bodyPr numCol="1"/>
          <a:lstStyle/>
          <a:p>
            <a:endParaRPr/>
          </a:p>
        </p:txBody>
      </p:sp>
      <p:sp>
        <p:nvSpPr>
          <p:cNvPr name="Text Box 50" id="50"/>
          <p:cNvSpPr txBox="1">
            <a:spLocks/>
          </p:cNvSpPr>
          <p:nvPr/>
        </p:nvSpPr>
        <p:spPr>
          <a:xfrm>
            <a:off y="1219200" x="0"/>
            <a:ext cy="457200" cx="9144000"/>
          </a:xfrm>
          <a:prstGeom prst="rect">
            <a:avLst/>
          </a:prstGeom>
          <a:noFill/>
          <a:ln>
            <a:noFill/>
          </a:ln>
        </p:spPr>
        <p:txBody>
          <a:bodyPr numCol="1">
            <a:spAutoFit/>
          </a:bodyPr>
          <a:lstStyle/>
          <a:p>
            <a:endParaRPr/>
          </a:p>
        </p:txBody>
      </p:sp>
      <p:sp>
        <p:nvSpPr>
          <p:cNvPr name="Text Box 51" id="51"/>
          <p:cNvSpPr>
            <a:spLocks/>
          </p:cNvSpPr>
          <p:nvPr/>
        </p:nvSpPr>
        <p:spPr>
          <a:xfrm>
            <a:off y="0" x="0"/>
            <a:ext cy="333375" cx="9158287"/>
          </a:xfrm>
          <a:prstGeom prst="rect">
            <a:avLst/>
          </a:prstGeom>
          <a:solidFill>
            <a:srgbClr val="2C2C94"/>
          </a:solidFill>
          <a:ln>
            <a:noFill/>
          </a:ln>
          <a:effectLst/>
        </p:spPr>
        <p:txBody>
          <a:bodyPr wrap="none" numCol="1" anchor="ctr"/>
          <a:lstStyle/>
          <a:p>
            <a:endParaRPr/>
          </a:p>
        </p:txBody>
      </p:sp>
      <p:sp>
        <p:nvSpPr>
          <p:cNvPr name="Text Box 52" id="52"/>
          <p:cNvSpPr>
            <a:spLocks/>
          </p:cNvSpPr>
          <p:nvPr/>
        </p:nvSpPr>
        <p:spPr>
          <a:xfrm>
            <a:off y="6346825" x="8053387"/>
            <a:ext cy="549275" cx="1147762"/>
          </a:xfrm>
          <a:prstGeom prst="rect">
            <a:avLst/>
          </a:prstGeom>
          <a:solidFill>
            <a:srgbClr val="FFFF00">
              <a:alpha val="0"/>
            </a:srgbClr>
          </a:solidFill>
          <a:ln>
            <a:noFill/>
          </a:ln>
          <a:effectLst/>
        </p:spPr>
        <p:txBody>
          <a:bodyPr wrap="none" numCol="1" anchor="ctr"/>
          <a:lstStyle/>
          <a:p>
            <a:endParaRPr/>
          </a:p>
        </p:txBody>
      </p:sp>
      <p:pic>
        <p:nvPicPr>
          <p:cNvPr name="Picture 53" id="53"/>
          <p:cNvPicPr>
            <a:picLocks noChangeAspect="1"/>
          </p:cNvPicPr>
          <p:nvPr/>
        </p:nvPicPr>
        <p:blipFill>
          <a:blip r:embed="rId4"/>
          <a:stretch/>
        </p:blipFill>
        <p:spPr>
          <a:xfrm>
            <a:off y="6399212" x="8048625"/>
            <a:ext cy="406400" cx="1143000"/>
          </a:xfrm>
          <a:prstGeom prst="rect">
            <a:avLst/>
          </a:prstGeom>
          <a:noFill/>
          <a:ln>
            <a:noFill/>
          </a:ln>
        </p:spPr>
      </p:pic>
      <p:sp>
        <p:nvSpPr>
          <p:cNvPr name="Text Box 55" id="55"/>
          <p:cNvSpPr txBox="1">
            <a:spLocks/>
          </p:cNvSpPr>
          <p:nvPr/>
        </p:nvSpPr>
        <p:spPr>
          <a:xfrm>
            <a:off y="6448425" x="8210550"/>
            <a:ext cy="274637" cx="923925"/>
          </a:xfrm>
          <a:prstGeom prst="rect">
            <a:avLst/>
          </a:prstGeom>
          <a:noFill/>
          <a:ln>
            <a:noFill/>
          </a:ln>
          <a:effectLst/>
        </p:spPr>
        <p:txBody>
          <a:bodyPr wrap="none" numCol="1">
            <a:spAutoFit/>
          </a:bodyPr>
          <a:lstStyle/>
          <a:p>
            <a:pPr marL="0" indent="0"/>
            <a:r>
              <a:rPr sz="1200" smtClean="0" lang="en-US" dirty="0">
                <a:solidFill>
                  <a:schemeClr val="bg1"/>
                </a:solidFill>
              </a:rPr>
              <a:t>End Show</a:t>
            </a:r>
          </a:p>
        </p:txBody>
      </p:sp>
      <p:sp>
        <p:nvSpPr>
          <p:cNvPr name="Text Box 56" id="56"/>
          <p:cNvSpPr>
            <a:spLocks/>
          </p:cNvSpPr>
          <p:nvPr/>
        </p:nvSpPr>
        <p:spPr>
          <a:xfrm>
            <a:off y="6308725" x="7996237"/>
            <a:ext cy="549275" cx="1147762"/>
          </a:xfrm>
          <a:prstGeom prst="rect">
            <a:avLst/>
          </a:prstGeom>
          <a:solidFill>
            <a:srgbClr val="FFFF00">
              <a:alpha val="0"/>
            </a:srgbClr>
          </a:solidFill>
          <a:ln>
            <a:noFill/>
          </a:ln>
          <a:effectLst/>
        </p:spPr>
        <p:txBody>
          <a:bodyPr wrap="none" numCol="1" anchor="ctr"/>
          <a:lstStyle/>
          <a:p>
            <a:endParaRPr/>
          </a:p>
        </p:txBody>
      </p:sp>
      <p:pic>
        <p:nvPicPr>
          <p:cNvPr name="Picture 57" id="57"/>
          <p:cNvPicPr>
            <a:picLocks noChangeAspect="1"/>
          </p:cNvPicPr>
          <p:nvPr/>
        </p:nvPicPr>
        <p:blipFill>
          <a:blip r:embed="rId5"/>
          <a:stretch/>
        </p:blipFill>
        <p:spPr>
          <a:xfrm>
            <a:off y="0" x="0"/>
            <a:ext cy="771525" cx="4900612"/>
          </a:xfrm>
          <a:prstGeom prst="rect">
            <a:avLst/>
          </a:prstGeom>
          <a:noFill/>
          <a:ln>
            <a:noFill/>
          </a:ln>
        </p:spPr>
      </p:pic>
      <p:sp>
        <p:nvSpPr>
          <p:cNvPr name="Text Box 59" id="59"/>
          <p:cNvSpPr>
            <a:spLocks/>
          </p:cNvSpPr>
          <p:nvPr>
            <p:ph type="title"/>
          </p:nvPr>
        </p:nvSpPr>
        <p:spPr>
          <a:xfrm>
            <a:off y="-504825" x="14287"/>
            <a:ext cy="1766887" cx="1069975"/>
          </a:xfrm>
          <a:prstGeom prst="rect">
            <a:avLst/>
          </a:prstGeom>
          <a:ln>
            <a:noFill/>
          </a:ln>
        </p:spPr>
        <p:txBody>
          <a:bodyPr numCol="1" anchor="ctr">
            <a:spAutoFit/>
          </a:bodyPr>
          <a:lstStyle/>
          <a:p>
            <a:endParaRPr/>
          </a:p>
        </p:txBody>
      </p:sp>
      <p:sp>
        <p:nvSpPr>
          <p:cNvPr name="Text Box 60" id="60"/>
          <p:cNvSpPr>
            <a:spLocks/>
          </p:cNvSpPr>
          <p:nvPr/>
        </p:nvSpPr>
        <p:spPr>
          <a:xfrm>
            <a:off y="5967412" x="6816725"/>
            <a:ext cy="476250" cx="2286000"/>
          </a:xfrm>
          <a:prstGeom prst="rect">
            <a:avLst/>
          </a:prstGeom>
          <a:noFill/>
          <a:ln>
            <a:noFill/>
          </a:ln>
          <a:effectLst/>
        </p:spPr>
        <p:txBody>
          <a:bodyPr numCol="1"/>
          <a:lstStyle/>
          <a:p>
            <a:pPr algn="r" marL="0" indent="0"/>
            <a:r>
              <a:rPr sz="1200" smtClean="0" lang="en-US" dirty="0">
                <a:solidFill>
                  <a:schemeClr val="bg1"/>
                </a:solidFill>
              </a:rPr>
              <a:t>Slide </a:t>
            </a:r>
          </a:p>
          <a:p>
            <a:pPr algn="r" marL="0" indent="0"/>
            <a:r>
              <a:rPr sz="1200" smtClean="0" lang="en-US" dirty="0">
                <a:solidFill>
                  <a:schemeClr val="bg1"/>
                </a:solidFill>
              </a:rPr>
              <a:t>* of 41</a:t>
            </a:r>
          </a:p>
        </p:txBody>
      </p:sp>
    </p:spTree>
  </p:cSld>
  <p:clrMap tx1="dk1" tx2="dk2" bg1="lt1" accent6="accent6" bg2="lt2" accent5="accent5" accent4="accent4" accent3="accent3" folHlink="folHlink" accent2="accent2" hlink="hlink" accent1="accent1"/>
  <p:sldLayoutIdLst>
    <p:sldLayoutId r:id="rId6" id="2147483670"/>
    <p:sldLayoutId r:id="rId7" id="2147483671"/>
    <p:sldLayoutId r:id="rId8" id="2147483672"/>
    <p:sldLayoutId r:id="rId9" id="2147483673"/>
    <p:sldLayoutId r:id="rId10" id="2147483674"/>
    <p:sldLayoutId r:id="rId11" id="2147483675"/>
    <p:sldLayoutId r:id="rId12" id="2147483676"/>
    <p:sldLayoutId r:id="rId13" id="2147483677"/>
    <p:sldLayoutId r:id="rId14" id="2147483678"/>
    <p:sldLayoutId r:id="rId15" id="2147483679"/>
    <p:sldLayoutId r:id="rId16" id="2147483680"/>
  </p:sldLayoutIdLst>
  <p:txStyles>
    <p:titleStyle>
      <a:lvl1pPr fontAlgn="base" rtl="0" marL="0" indent="0" algn="r" defTabSz="914400">
        <a:lnSpc>
          <a:spcPct val="100000"/>
        </a:lnSpc>
        <a:spcBef>
          <a:spcPct val="0"/>
        </a:spcBef>
        <a:spcAft>
          <a:spcPct val="0"/>
        </a:spcAft>
        <a:buNone/>
        <a:defRPr u="none" sz="2200" lang="en-US" smtClean="0" i="0" dirty="0" baseline="0" b="1">
          <a:solidFill>
            <a:schemeClr val="bg1"/>
          </a:solidFill>
          <a:latin charset="0" pitchFamily="34" typeface="Arial"/>
          <a:ea charset="-128" pitchFamily="1" typeface="ＭＳ Ｐゴシック"/>
        </a:defRPr>
      </a:lvl1pPr>
    </p:titleStyle>
    <p:bodyStyle>
      <a:lvl1pPr fontAlgn="base" rtl="0" marL="342900" indent="-342900" algn="l" defTabSz="914400">
        <a:lnSpc>
          <a:spcPct val="100000"/>
        </a:lnSpc>
        <a:spcBef>
          <a:spcPct val="0"/>
        </a:spcBef>
        <a:spcAft>
          <a:spcPct val="50000"/>
        </a:spcAft>
        <a:buNone/>
        <a:defRPr u="none" sz="3200" lang="en-US" smtClean="0" i="0" dirty="0" baseline="0" b="1">
          <a:solidFill>
            <a:srgbClr val="000080"/>
          </a:solidFill>
          <a:latin charset="0" pitchFamily="34" typeface="Arial"/>
          <a:ea charset="-128" pitchFamily="1" typeface="ＭＳ Ｐゴシック"/>
        </a:defRPr>
      </a:lvl1pPr>
      <a:lvl2pPr marL="625475" indent="-7937">
        <a:lnSpc>
          <a:spcPct val="100000"/>
        </a:lnSpc>
        <a:spcBef>
          <a:spcPct val="0"/>
        </a:spcBef>
        <a:spcAft>
          <a:spcPct val="50000"/>
        </a:spcAft>
        <a:buNone/>
        <a:defRPr u="none" sz="2800" lang="en-US" smtClean="0" i="0" dirty="0" b="0">
          <a:solidFill>
            <a:schemeClr val="tx1"/>
          </a:solidFill>
          <a:latin charset="0" pitchFamily="34" typeface="Arial"/>
        </a:defRPr>
      </a:lvl2pPr>
      <a:lvl3pPr marL="1195387" indent="-449262">
        <a:lnSpc>
          <a:spcPct val="100000"/>
        </a:lnSpc>
        <a:spcBef>
          <a:spcPct val="0"/>
        </a:spcBef>
        <a:spcAft>
          <a:spcPct val="50000"/>
        </a:spcAft>
        <a:buAutoNum type="alphaLcPeriod"/>
        <a:defRPr u="none" sz="2800" lang="en-US" smtClean="0" i="0" dirty="0" b="0">
          <a:solidFill>
            <a:schemeClr val="tx1"/>
          </a:solidFill>
          <a:latin charset="0" pitchFamily="34" typeface="Arial"/>
        </a:defRPr>
      </a:lvl3pPr>
      <a:lvl4pPr marL="2765425" indent="-1454150">
        <a:lnSpc>
          <a:spcPct val="100000"/>
        </a:lnSpc>
        <a:spcBef>
          <a:spcPct val="0"/>
        </a:spcBef>
        <a:spcAft>
          <a:spcPct val="50000"/>
        </a:spcAft>
        <a:buNone/>
        <a:defRPr u="none" sz="2400" lang="en-US" smtClean="0" i="0" dirty="0" b="0">
          <a:solidFill>
            <a:schemeClr val="tx1"/>
          </a:solidFill>
          <a:latin charset="0" pitchFamily="34" typeface="Arial"/>
        </a:defRPr>
      </a:lvl4pPr>
      <a:lvl5pPr marL="3489325" indent="-609600">
        <a:lnSpc>
          <a:spcPct val="100000"/>
        </a:lnSpc>
        <a:spcBef>
          <a:spcPct val="20000"/>
        </a:spcBef>
        <a:spcAft>
          <a:spcPct val="0"/>
        </a:spcAft>
        <a:buNone/>
        <a:defRPr u="none" sz="2800" lang="en-US" smtClean="0" i="0" dirty="0" b="0">
          <a:solidFill>
            <a:schemeClr val="tx1"/>
          </a:solidFill>
          <a:latin charset="0" pitchFamily="34" typeface="Arial"/>
        </a:defRPr>
      </a:lvl5pPr>
    </p:bodyStyle>
    <p:otherStyle>
      <a:lvl1pPr fontAlgn="base" rtl="0" marL="0" indent="0" algn="l" defTabSz="914400">
        <a:lnSpc>
          <a:spcPct val="100000"/>
        </a:lnSpc>
        <a:spcBef>
          <a:spcPct val="0"/>
        </a:spcBef>
        <a:spcAft>
          <a:spcPct val="0"/>
        </a:spcAft>
        <a:buNone/>
        <a:defRPr u="none" sz="1800" lang="en-US" smtClean="0" i="0" dirty="0" baseline="0" b="0">
          <a:solidFill>
            <a:schemeClr val="tx1"/>
          </a:solidFill>
          <a:latin charset="0" pitchFamily="34" typeface="Arial"/>
          <a:ea charset="-128" pitchFamily="1" typeface="ＭＳ Ｐゴシック"/>
        </a:defRPr>
      </a:lvl1pPr>
      <a:lvl2pPr marL="457200" indent="0">
        <a:lnSpc>
          <a:spcPct val="100000"/>
        </a:lnSpc>
        <a:spcBef>
          <a:spcPct val="0"/>
        </a:spcBef>
        <a:spcAft>
          <a:spcPct val="0"/>
        </a:spcAft>
        <a:buNone/>
        <a:defRPr u="none" sz="1800" lang="en-US" smtClean="0" i="0" dirty="0" b="0">
          <a:solidFill>
            <a:schemeClr val="tx1"/>
          </a:solidFill>
          <a:latin charset="0" pitchFamily="34" typeface="Arial"/>
        </a:defRPr>
      </a:lvl2pPr>
      <a:lvl3pPr marL="914400" indent="0">
        <a:lnSpc>
          <a:spcPct val="100000"/>
        </a:lnSpc>
        <a:spcBef>
          <a:spcPct val="0"/>
        </a:spcBef>
        <a:spcAft>
          <a:spcPct val="0"/>
        </a:spcAft>
        <a:buNone/>
        <a:defRPr u="none" sz="1800" lang="en-US" smtClean="0" i="0" dirty="0" b="0">
          <a:solidFill>
            <a:schemeClr val="tx1"/>
          </a:solidFill>
          <a:latin charset="0" pitchFamily="34" typeface="Arial"/>
        </a:defRPr>
      </a:lvl3pPr>
      <a:lvl4pPr marL="1371600" indent="0">
        <a:lnSpc>
          <a:spcPct val="100000"/>
        </a:lnSpc>
        <a:spcBef>
          <a:spcPct val="0"/>
        </a:spcBef>
        <a:spcAft>
          <a:spcPct val="0"/>
        </a:spcAft>
        <a:buNone/>
        <a:defRPr u="none" sz="1800" lang="en-US" smtClean="0" i="0" dirty="0" b="0">
          <a:solidFill>
            <a:schemeClr val="tx1"/>
          </a:solidFill>
          <a:latin charset="0" pitchFamily="34" typeface="Arial"/>
        </a:defRPr>
      </a:lvl4pPr>
      <a:lvl5pPr marL="1828800" indent="0">
        <a:lnSpc>
          <a:spcPct val="100000"/>
        </a:lnSpc>
        <a:spcBef>
          <a:spcPct val="0"/>
        </a:spcBef>
        <a:spcAft>
          <a:spcPct val="0"/>
        </a:spcAft>
        <a:buNone/>
        <a:defRPr u="none" sz="1800" lang="en-US" smtClean="0" i="0" dirty="0" b="0">
          <a:solidFill>
            <a:schemeClr val="tx1"/>
          </a:solidFill>
          <a:latin charset="0" pitchFamily="34" typeface="Arial"/>
        </a:defRPr>
      </a:lvl5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name="" id="1"/>
        <p:cNvGrpSpPr/>
        <p:nvPr/>
      </p:nvGrpSpPr>
      <p:grpSpPr>
        <a:xfrm>
          <a:off y="0" x="0"/>
          <a:ext cy="0" cx="0"/>
          <a:chOff y="0" x="0"/>
          <a:chExt cy="0" cx="0"/>
        </a:xfrm>
      </p:grpSpPr>
      <p:sp>
        <p:nvSpPr>
          <p:cNvPr name="Text Box 61" id="61"/>
          <p:cNvSpPr>
            <a:spLocks/>
          </p:cNvSpPr>
          <p:nvPr>
            <p:ph type="title"/>
          </p:nvPr>
        </p:nvSpPr>
        <p:spPr>
          <a:xfrm>
            <a:off y="473075" x="533400"/>
            <a:ext cy="1143000" cx="8153400"/>
          </a:xfrm>
          <a:prstGeom prst="rect">
            <a:avLst/>
          </a:prstGeom>
          <a:ln>
            <a:noFill/>
          </a:ln>
          <a:effectLst/>
        </p:spPr>
        <p:txBody>
          <a:bodyPr numCol="1" anchor="b"/>
          <a:lstStyle/>
          <a:p>
            <a:endParaRPr/>
          </a:p>
        </p:txBody>
      </p:sp>
      <p:sp>
        <p:nvSpPr>
          <p:cNvPr name="Text Box 62" id="62"/>
          <p:cNvSpPr>
            <a:spLocks/>
          </p:cNvSpPr>
          <p:nvPr>
            <p:ph type="body" idx="1"/>
          </p:nvPr>
        </p:nvSpPr>
        <p:spPr>
          <a:xfrm>
            <a:off y="1828800" x="533400"/>
            <a:ext cy="4038600" cx="8153400"/>
          </a:xfrm>
          <a:prstGeom prst="rect">
            <a:avLst/>
          </a:prstGeom>
          <a:ln>
            <a:noFill/>
          </a:ln>
          <a:effectLst/>
        </p:spPr>
        <p:txBody>
          <a:bodyPr numCol="1"/>
          <a:lstStyle/>
          <a:p>
            <a:endParaRPr/>
          </a:p>
          <a:p>
            <a:endParaRPr/>
          </a:p>
          <a:p>
            <a:endParaRPr/>
          </a:p>
          <a:p>
            <a:endParaRPr/>
          </a:p>
          <a:p>
            <a:endParaRPr/>
          </a:p>
        </p:txBody>
      </p:sp>
    </p:spTree>
  </p:cSld>
  <p:clrMap tx1="dk1" tx2="dk2" bg1="lt1" accent6="accent6" bg2="lt2" accent5="accent5" accent4="accent4" accent3="accent3" folHlink="folHlink" accent2="accent2" hlink="hlink" accent1="accent1"/>
  <p:sldLayoutIdLst>
    <p:sldLayoutId r:id="rId2" id="2147483681"/>
    <p:sldLayoutId r:id="rId3" id="2147483682"/>
    <p:sldLayoutId r:id="rId4" id="2147483683"/>
    <p:sldLayoutId r:id="rId5" id="2147483684"/>
    <p:sldLayoutId r:id="rId6" id="2147483685"/>
    <p:sldLayoutId r:id="rId7" id="2147483686"/>
    <p:sldLayoutId r:id="rId8" id="2147483687"/>
    <p:sldLayoutId r:id="rId9" id="2147483688"/>
    <p:sldLayoutId r:id="rId10" id="2147483689"/>
    <p:sldLayoutId r:id="rId11" id="2147483690"/>
    <p:sldLayoutId r:id="rId12" id="2147483691"/>
  </p:sldLayoutIdLst>
  <p:hf sldNum="0" ftr="0" dt="0"/>
  <p:txStyles>
    <p:titleStyle>
      <a:lvl1pPr fontAlgn="base" rtl="0" marL="0" indent="0" algn="l" defTabSz="914400">
        <a:lnSpc>
          <a:spcPct val="80000"/>
        </a:lnSpc>
        <a:spcBef>
          <a:spcPct val="0"/>
        </a:spcBef>
        <a:spcAft>
          <a:spcPct val="0"/>
        </a:spcAft>
        <a:buNone/>
        <a:defRPr u="none" sz="4400" lang="en-US" smtClean="0" i="0" dirty="0" baseline="0" b="0">
          <a:solidFill>
            <a:schemeClr val="tx2"/>
          </a:solidFill>
          <a:latin charset="0" pitchFamily="18" typeface="Times New Roman"/>
        </a:defRPr>
      </a:lvl1pPr>
    </p:titleStyle>
    <p:bodyStyle>
      <a:lvl1pPr fontAlgn="base" rtl="0" marL="342900" indent="-342900" algn="l" defTabSz="914400">
        <a:lnSpc>
          <a:spcPct val="100000"/>
        </a:lnSpc>
        <a:spcBef>
          <a:spcPct val="20000"/>
        </a:spcBef>
        <a:spcAft>
          <a:spcPct val="0"/>
        </a:spcAft>
        <a:buClr>
          <a:schemeClr val="accent2"/>
        </a:buClr>
        <a:buSzPct val="75000"/>
        <a:buFont charset="2" pitchFamily="2" typeface="Wingdings"/>
        <a:buChar char="n"/>
        <a:defRPr u="none" sz="3100" lang="en-US" smtClean="0" i="0" dirty="0" baseline="0" b="0">
          <a:solidFill>
            <a:schemeClr val="tx1"/>
          </a:solidFill>
          <a:latin charset="0" pitchFamily="34" typeface="Arial"/>
        </a:defRPr>
      </a:lvl1pPr>
      <a:lvl2pPr marL="742950" indent="-285750">
        <a:lnSpc>
          <a:spcPct val="100000"/>
        </a:lnSpc>
        <a:spcBef>
          <a:spcPct val="20000"/>
        </a:spcBef>
        <a:spcAft>
          <a:spcPct val="0"/>
        </a:spcAft>
        <a:buClr>
          <a:schemeClr val="accent1"/>
        </a:buClr>
        <a:buSzPct val="65000"/>
        <a:buFont charset="2" pitchFamily="2" typeface="Wingdings"/>
        <a:buChar char="n"/>
        <a:defRPr u="none" sz="2600" lang="en-US" smtClean="0" i="0" dirty="0" b="0">
          <a:solidFill>
            <a:schemeClr val="tx1"/>
          </a:solidFill>
          <a:latin charset="0" pitchFamily="34" typeface="Arial"/>
        </a:defRPr>
      </a:lvl2pPr>
      <a:lvl3pPr marL="1143000" indent="-228600">
        <a:lnSpc>
          <a:spcPct val="100000"/>
        </a:lnSpc>
        <a:spcBef>
          <a:spcPct val="20000"/>
        </a:spcBef>
        <a:spcAft>
          <a:spcPct val="0"/>
        </a:spcAft>
        <a:buClr>
          <a:schemeClr val="hlink"/>
        </a:buClr>
        <a:buSzPct val="55000"/>
        <a:buFont charset="2" pitchFamily="2" typeface="Wingdings"/>
        <a:buAutoNum type="alphaLcPeriod"/>
        <a:defRPr u="none" sz="2400" lang="en-US" smtClean="0" i="0" dirty="0" b="0">
          <a:solidFill>
            <a:schemeClr val="tx1"/>
          </a:solidFill>
          <a:latin charset="0" pitchFamily="34" typeface="Arial"/>
        </a:defRPr>
      </a:lvl3pPr>
      <a:lvl4pPr marL="1600200" indent="-228600">
        <a:lnSpc>
          <a:spcPct val="100000"/>
        </a:lnSpc>
        <a:spcBef>
          <a:spcPct val="20000"/>
        </a:spcBef>
        <a:spcAft>
          <a:spcPct val="0"/>
        </a:spcAft>
        <a:buClr>
          <a:schemeClr val="accent2"/>
        </a:buClr>
        <a:buSzPct val="55000"/>
        <a:buFont charset="2" pitchFamily="2" typeface="Wingdings"/>
        <a:buChar char="§"/>
        <a:defRPr u="none" sz="2000" lang="en-US" smtClean="0" i="0" dirty="0" b="0">
          <a:solidFill>
            <a:schemeClr val="tx1"/>
          </a:solidFill>
          <a:latin charset="0" pitchFamily="34" typeface="Arial"/>
        </a:defRPr>
      </a:lvl4pPr>
      <a:lvl5pPr marL="2057400" indent="-228600">
        <a:lnSpc>
          <a:spcPct val="100000"/>
        </a:lnSpc>
        <a:spcBef>
          <a:spcPct val="20000"/>
        </a:spcBef>
        <a:spcAft>
          <a:spcPct val="0"/>
        </a:spcAft>
        <a:buClr>
          <a:schemeClr val="tx1"/>
        </a:buClr>
        <a:buSzPct val="85000"/>
        <a:buFont charset="2" pitchFamily="2" typeface="Wingdings"/>
        <a:buChar char="§"/>
        <a:defRPr u="none" sz="2000" lang="en-US" smtClean="0" i="0" dirty="0" b="0">
          <a:solidFill>
            <a:schemeClr val="tx1"/>
          </a:solidFill>
          <a:latin charset="0" pitchFamily="34" typeface="Arial"/>
        </a:defRPr>
      </a:lvl5pPr>
    </p:bodyStyle>
    <p:otherStyle>
      <a:lvl1pPr fontAlgn="base" rtl="0" marL="0" indent="0" algn="l" defTabSz="914400">
        <a:lnSpc>
          <a:spcPct val="100000"/>
        </a:lnSpc>
        <a:spcBef>
          <a:spcPct val="0"/>
        </a:spcBef>
        <a:spcAft>
          <a:spcPct val="0"/>
        </a:spcAft>
        <a:buNone/>
        <a:defRPr u="none" sz="1800" lang="en-US" smtClean="0" i="0" dirty="0" baseline="0" b="0">
          <a:solidFill>
            <a:schemeClr val="tx1"/>
          </a:solidFill>
          <a:latin charset="0" pitchFamily="34" typeface="Arial"/>
        </a:defRPr>
      </a:lvl1pPr>
      <a:lvl2pPr marL="457200" indent="0">
        <a:lnSpc>
          <a:spcPct val="100000"/>
        </a:lnSpc>
        <a:spcBef>
          <a:spcPct val="0"/>
        </a:spcBef>
        <a:spcAft>
          <a:spcPct val="0"/>
        </a:spcAft>
        <a:buNone/>
        <a:defRPr u="none" sz="1800" lang="en-US" smtClean="0" i="0" dirty="0" b="0">
          <a:solidFill>
            <a:schemeClr val="tx1"/>
          </a:solidFill>
          <a:latin charset="0" pitchFamily="34" typeface="Arial"/>
        </a:defRPr>
      </a:lvl2pPr>
      <a:lvl3pPr marL="914400" indent="0">
        <a:lnSpc>
          <a:spcPct val="100000"/>
        </a:lnSpc>
        <a:spcBef>
          <a:spcPct val="0"/>
        </a:spcBef>
        <a:spcAft>
          <a:spcPct val="0"/>
        </a:spcAft>
        <a:buNone/>
        <a:defRPr u="none" sz="1800" lang="en-US" smtClean="0" i="0" dirty="0" b="0">
          <a:solidFill>
            <a:schemeClr val="tx1"/>
          </a:solidFill>
          <a:latin charset="0" pitchFamily="34" typeface="Arial"/>
        </a:defRPr>
      </a:lvl3pPr>
      <a:lvl4pPr marL="1371600" indent="0">
        <a:lnSpc>
          <a:spcPct val="100000"/>
        </a:lnSpc>
        <a:spcBef>
          <a:spcPct val="0"/>
        </a:spcBef>
        <a:spcAft>
          <a:spcPct val="0"/>
        </a:spcAft>
        <a:buNone/>
        <a:defRPr u="none" sz="1800" lang="en-US" smtClean="0" i="0" dirty="0" b="0">
          <a:solidFill>
            <a:schemeClr val="tx1"/>
          </a:solidFill>
          <a:latin charset="0" pitchFamily="34" typeface="Arial"/>
        </a:defRPr>
      </a:lvl4pPr>
      <a:lvl5pPr marL="1828800" indent="0">
        <a:lnSpc>
          <a:spcPct val="100000"/>
        </a:lnSpc>
        <a:spcBef>
          <a:spcPct val="0"/>
        </a:spcBef>
        <a:spcAft>
          <a:spcPct val="0"/>
        </a:spcAft>
        <a:buNone/>
        <a:defRPr u="none" sz="1800" lang="en-US" smtClean="0" i="0" dirty="0" b="0">
          <a:solidFill>
            <a:schemeClr val="tx1"/>
          </a:solidFill>
          <a:latin charset="0" pitchFamily="34" typeface="Arial"/>
        </a:defRPr>
      </a:lvl5pPr>
    </p:otherStyle>
  </p:txStyles>
</p:sldMaster>
</file>

<file path=ppt/slides/_rels/slide1.xml.rels><?xml version="1.0" encoding="UTF-8" standalone="yes"?><Relationships xmlns="http://schemas.openxmlformats.org/package/2006/relationships"><Relationship Target="../media/image8.jpeg" Type="http://schemas.openxmlformats.org/officeDocument/2006/relationships/image" Id="rId4"/><Relationship Target="../media/image7.png" Type="http://schemas.openxmlformats.org/officeDocument/2006/relationships/image" Id="rId3"/><Relationship Target="../notesSlides/notesSlide1.xml" Type="http://schemas.openxmlformats.org/officeDocument/2006/relationships/notesSlide" Id="rId2"/><Relationship Target="../slideLayouts/slideLayout7.xml" Type="http://schemas.openxmlformats.org/officeDocument/2006/relationships/slideLayout" Id="rId1"/></Relationships>
</file>

<file path=ppt/slides/_rels/slide10.xml.rels><?xml version="1.0" encoding="UTF-8" standalone="yes"?><Relationships xmlns="http://schemas.openxmlformats.org/package/2006/relationships"><Relationship Target="../media/image18.png" Type="http://schemas.openxmlformats.org/officeDocument/2006/relationships/image" Id="rId3"/><Relationship Target="../notesSlides/notesSlide10.xml" Type="http://schemas.openxmlformats.org/officeDocument/2006/relationships/notesSlide" Id="rId2"/><Relationship Target="../slideLayouts/slideLayout7.xml" Type="http://schemas.openxmlformats.org/officeDocument/2006/relationships/slideLayout" Id="rId1"/></Relationships>
</file>

<file path=ppt/slides/_rels/slide11.xml.rels><?xml version="1.0" encoding="UTF-8" standalone="yes"?><Relationships xmlns="http://schemas.openxmlformats.org/package/2006/relationships"><Relationship Target="../media/image19.png" Type="http://schemas.openxmlformats.org/officeDocument/2006/relationships/image" Id="rId3"/><Relationship Target="../notesSlides/notesSlide11.xml" Type="http://schemas.openxmlformats.org/officeDocument/2006/relationships/notesSlide" Id="rId2"/><Relationship Target="../slideLayouts/slideLayout7.xml" Type="http://schemas.openxmlformats.org/officeDocument/2006/relationships/slideLayout" Id="rId1"/></Relationships>
</file>

<file path=ppt/slides/_rels/slide12.xml.rels><?xml version="1.0" encoding="UTF-8" standalone="yes"?><Relationships xmlns="http://schemas.openxmlformats.org/package/2006/relationships"><Relationship Target="../media/image20.wmf" Type="http://schemas.openxmlformats.org/officeDocument/2006/relationships/image" Id="rId3"/><Relationship Target="../notesSlides/notesSlide12.xml" Type="http://schemas.openxmlformats.org/officeDocument/2006/relationships/notesSlide" Id="rId2"/><Relationship Target="../slideLayouts/slideLayout7.xml" Type="http://schemas.openxmlformats.org/officeDocument/2006/relationships/slideLayout" Id="rId1"/></Relationships>
</file>

<file path=ppt/slides/_rels/slide13.xml.rels><?xml version="1.0" encoding="UTF-8" standalone="yes"?><Relationships xmlns="http://schemas.openxmlformats.org/package/2006/relationships"><Relationship TargetMode="External" Target="file:///D:\chapter03\section02\Resources\ch03_sectn02_quiz.qtb" Type="http://schemas.openxmlformats.org/officeDocument/2006/relationships/hyperlink" Id="rId3"/><Relationship Target="../notesSlides/notesSlide13.xml" Type="http://schemas.openxmlformats.org/officeDocument/2006/relationships/notesSlide" Id="rId2"/><Relationship Target="../slideLayouts/slideLayout18.xml" Type="http://schemas.openxmlformats.org/officeDocument/2006/relationships/slideLayout" Id="rId1"/></Relationships>
</file>

<file path=ppt/slides/_rels/slide14.xml.rels><?xml version="1.0" encoding="UTF-8" standalone="yes"?><Relationships xmlns="http://schemas.openxmlformats.org/package/2006/relationships"><Relationship Target="../media/image22.png" Type="http://schemas.openxmlformats.org/officeDocument/2006/relationships/image" Id="rId4"/><Relationship Target="../media/image21.png" Type="http://schemas.openxmlformats.org/officeDocument/2006/relationships/image" Id="rId3"/><Relationship Target="../notesSlides/notesSlide14.xml" Type="http://schemas.openxmlformats.org/officeDocument/2006/relationships/notesSlide" Id="rId2"/><Relationship Target="../slideLayouts/slideLayout29.xml" Type="http://schemas.openxmlformats.org/officeDocument/2006/relationships/slideLayout" Id="rId1"/></Relationships>
</file>

<file path=ppt/slides/_rels/slide15.xml.rels><?xml version="1.0" encoding="UTF-8" standalone="yes"?><Relationships xmlns="http://schemas.openxmlformats.org/package/2006/relationships"><Relationship Target="../media/image23.png" Type="http://schemas.openxmlformats.org/officeDocument/2006/relationships/image" Id="rId4"/><Relationship Target="../media/image22.png" Type="http://schemas.openxmlformats.org/officeDocument/2006/relationships/image" Id="rId3"/><Relationship Target="../notesSlides/notesSlide15.xml" Type="http://schemas.openxmlformats.org/officeDocument/2006/relationships/notesSlide" Id="rId2"/><Relationship Target="../slideLayouts/slideLayout29.xml" Type="http://schemas.openxmlformats.org/officeDocument/2006/relationships/slideLayout" Id="rId1"/></Relationships>
</file>

<file path=ppt/slides/_rels/slide16.xml.rels><?xml version="1.0" encoding="UTF-8" standalone="yes"?><Relationships xmlns="http://schemas.openxmlformats.org/package/2006/relationships"><Relationship Target="../media/image24.png" Type="http://schemas.openxmlformats.org/officeDocument/2006/relationships/image" Id="rId4"/><Relationship Target="../media/image22.png" Type="http://schemas.openxmlformats.org/officeDocument/2006/relationships/image" Id="rId3"/><Relationship Target="../notesSlides/notesSlide16.xml" Type="http://schemas.openxmlformats.org/officeDocument/2006/relationships/notesSlide" Id="rId2"/><Relationship Target="../slideLayouts/slideLayout29.xml" Type="http://schemas.openxmlformats.org/officeDocument/2006/relationships/slideLayout" Id="rId1"/></Relationships>
</file>

<file path=ppt/slides/_rels/slide17.xml.rels><?xml version="1.0" encoding="UTF-8" standalone="yes"?><Relationships xmlns="http://schemas.openxmlformats.org/package/2006/relationships"><Relationship Target="../media/image25.jpeg" Type="http://schemas.openxmlformats.org/officeDocument/2006/relationships/image" Id="rId3"/><Relationship Target="../notesSlides/notesSlide17.xml" Type="http://schemas.openxmlformats.org/officeDocument/2006/relationships/notesSlide" Id="rId2"/><Relationship Target="../slideLayouts/slideLayout7.xml" Type="http://schemas.openxmlformats.org/officeDocument/2006/relationships/slideLayout" Id="rId1"/></Relationships>
</file>

<file path=ppt/slides/_rels/slide18.xml.rels><?xml version="1.0" encoding="UTF-8" standalone="yes"?><Relationships xmlns="http://schemas.openxmlformats.org/package/2006/relationships"><Relationship Target="../slideLayouts/slideLayout7.xml" Type="http://schemas.openxmlformats.org/officeDocument/2006/relationships/slideLayout" Id="rId1"/></Relationships>
</file>

<file path=ppt/slides/_rels/slide19.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40.xml" Type="http://schemas.openxmlformats.org/officeDocument/2006/relationships/slideLayout" Id="rId1"/></Relationships>
</file>

<file path=ppt/slides/_rels/slide2.xml.rels><?xml version="1.0" encoding="UTF-8" standalone="yes"?><Relationships xmlns="http://schemas.openxmlformats.org/package/2006/relationships"><Relationship Target="../media/image9.png" Type="http://schemas.openxmlformats.org/officeDocument/2006/relationships/image" Id="rId3"/><Relationship Target="../notesSlides/notesSlide2.xml" Type="http://schemas.openxmlformats.org/officeDocument/2006/relationships/notesSlide" Id="rId2"/><Relationship Target="../slideLayouts/slideLayout7.xml" Type="http://schemas.openxmlformats.org/officeDocument/2006/relationships/slideLayout" Id="rId1"/></Relationships>
</file>

<file path=ppt/slides/_rels/slide3.xml.rels><?xml version="1.0" encoding="UTF-8" standalone="yes"?><Relationships xmlns="http://schemas.openxmlformats.org/package/2006/relationships"><Relationship Target="../media/image11.jpeg" Type="http://schemas.openxmlformats.org/officeDocument/2006/relationships/image" Id="rId4"/><Relationship Target="../media/image10.jpeg" Type="http://schemas.openxmlformats.org/officeDocument/2006/relationships/image" Id="rId3"/><Relationship Target="../notesSlides/notesSlide3.xml" Type="http://schemas.openxmlformats.org/officeDocument/2006/relationships/notesSlide" Id="rId2"/><Relationship Target="../slideLayouts/slideLayout7.xml" Type="http://schemas.openxmlformats.org/officeDocument/2006/relationships/slideLayout" Id="rId1"/></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7.xml" Type="http://schemas.openxmlformats.org/officeDocument/2006/relationships/slideLayout" Id="rId1"/></Relationships>
</file>

<file path=ppt/slides/_rels/slide5.xml.rels><?xml version="1.0" encoding="UTF-8" standalone="yes"?><Relationships xmlns="http://schemas.openxmlformats.org/package/2006/relationships"><Relationship Target="../media/image13.jpeg" Type="http://schemas.openxmlformats.org/officeDocument/2006/relationships/image" Id="rId4"/><Relationship Target="../media/image12.jpeg" Type="http://schemas.openxmlformats.org/officeDocument/2006/relationships/image" Id="rId3"/><Relationship Target="../notesSlides/notesSlide5.xml" Type="http://schemas.openxmlformats.org/officeDocument/2006/relationships/notesSlide" Id="rId2"/><Relationship Target="../slideLayouts/slideLayout7.xml" Type="http://schemas.openxmlformats.org/officeDocument/2006/relationships/slideLayout" Id="rId1"/></Relationships>
</file>

<file path=ppt/slides/_rels/slide6.xml.rels><?xml version="1.0" encoding="UTF-8" standalone="yes"?><Relationships xmlns="http://schemas.openxmlformats.org/package/2006/relationships"><Relationship Target="../media/image14.jpeg" Type="http://schemas.openxmlformats.org/officeDocument/2006/relationships/image" Id="rId3"/><Relationship Target="../notesSlides/notesSlide6.xml" Type="http://schemas.openxmlformats.org/officeDocument/2006/relationships/notesSlide" Id="rId2"/><Relationship Target="../slideLayouts/slideLayout7.xml" Type="http://schemas.openxmlformats.org/officeDocument/2006/relationships/slideLayout" Id="rId1"/></Relationships>
</file>

<file path=ppt/slides/_rels/slide7.xml.rels><?xml version="1.0" encoding="UTF-8" standalone="yes"?><Relationships xmlns="http://schemas.openxmlformats.org/package/2006/relationships"><Relationship Target="../media/image16.png" Type="http://schemas.openxmlformats.org/officeDocument/2006/relationships/image" Id="rId4"/><Relationship Target="../media/image15.png" Type="http://schemas.openxmlformats.org/officeDocument/2006/relationships/image" Id="rId3"/><Relationship Target="../notesSlides/notesSlide7.xml" Type="http://schemas.openxmlformats.org/officeDocument/2006/relationships/notesSlide" Id="rId2"/><Relationship Target="../slideLayouts/slideLayout7.xml" Type="http://schemas.openxmlformats.org/officeDocument/2006/relationships/slideLayout" Id="rId1"/></Relationships>
</file>

<file path=ppt/slides/_rels/slide8.xml.rels><?xml version="1.0" encoding="UTF-8" standalone="yes"?><Relationships xmlns="http://schemas.openxmlformats.org/package/2006/relationships"><Relationship Target="../media/image17.jpeg" Type="http://schemas.openxmlformats.org/officeDocument/2006/relationships/image" Id="rId3"/><Relationship Target="../notesSlides/notesSlide8.xml" Type="http://schemas.openxmlformats.org/officeDocument/2006/relationships/notesSlide" Id="rId2"/><Relationship Target="../slideLayouts/slideLayout7.xml" Type="http://schemas.openxmlformats.org/officeDocument/2006/relationships/slideLayout" Id="rId1"/></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7.xml" Type="http://schemas.openxmlformats.org/officeDocument/2006/relationships/slideLayout" Id="rId1"/></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69" id="69"/>
          <p:cNvSpPr>
            <a:spLocks/>
          </p:cNvSpPr>
          <p:nvPr>
            <p:ph type="title"/>
          </p:nvPr>
        </p:nvSpPr>
        <p:spPr>
          <a:xfrm>
            <a:off y="274637" x="1385887"/>
            <a:ext cy="1098550" cx="7300912"/>
          </a:xfrm>
          <a:prstGeom prst="rect">
            <a:avLst/>
          </a:prstGeom>
        </p:spPr>
        <p:txBody>
          <a:bodyPr tIns="45720" wrap="square" rIns="91440" numCol="1" lIns="91440" bIns="45720" anchor="t"/>
          <a:lstStyle/>
          <a:p>
            <a:pPr marL="0" indent="0"/>
            <a:r>
              <a:rPr smtClean="0" lang="en-US" dirty="0">
                <a:solidFill>
                  <a:schemeClr val="bg1"/>
                </a:solidFill>
              </a:rPr>
              <a:t>Biology </a:t>
            </a:r>
            <a:r>
              <a:rPr smtClean="0" lang="en-US" dirty="0"/>
              <a:t/>
            </a:r>
            <a:br>
              <a:rPr smtClean="0" lang="en-US" dirty="0"/>
            </a:br>
          </a:p>
        </p:txBody>
      </p:sp>
      <p:sp>
        <p:nvSpPr>
          <p:cNvPr name="Text Box 70" id="70"/>
          <p:cNvSpPr txBox="1">
            <a:spLocks/>
          </p:cNvSpPr>
          <p:nvPr/>
        </p:nvSpPr>
        <p:spPr>
          <a:xfrm>
            <a:off y="6248400" x="3238500"/>
            <a:ext cy="457200" cx="2895600"/>
          </a:xfrm>
          <a:prstGeom prst="rect">
            <a:avLst/>
          </a:prstGeom>
          <a:noFill/>
          <a:ln>
            <a:noFill/>
          </a:ln>
          <a:effectLst/>
        </p:spPr>
        <p:txBody>
          <a:bodyPr numCol="1" anchor="b"/>
          <a:lstStyle/>
          <a:p>
            <a:pPr algn="ctr" marL="0" indent="0"/>
            <a:r>
              <a:rPr sz="1000" smtClean="0" lang="en-US" dirty="0" b="0">
                <a:solidFill>
                  <a:schemeClr val="bg2"/>
                </a:solidFill>
              </a:rPr>
              <a:t>Copyright Pearson Prentice Hall</a:t>
            </a:r>
          </a:p>
        </p:txBody>
      </p:sp>
      <p:sp>
        <p:nvSpPr>
          <p:cNvPr name="Text Box 71" id="71"/>
          <p:cNvSpPr txBox="1">
            <a:spLocks/>
          </p:cNvSpPr>
          <p:nvPr/>
        </p:nvSpPr>
        <p:spPr>
          <a:xfrm>
            <a:off y="231775" x="928687"/>
            <a:ext cy="2370137" cx="7662862"/>
          </a:xfrm>
          <a:prstGeom prst="rect">
            <a:avLst/>
          </a:prstGeom>
          <a:noFill/>
          <a:ln>
            <a:noFill/>
          </a:ln>
          <a:effectLst/>
        </p:spPr>
        <p:txBody>
          <a:bodyPr numCol="1">
            <a:spAutoFit/>
          </a:bodyPr>
          <a:lstStyle/>
          <a:p>
            <a:pPr marL="0" indent="0">
              <a:spcBef>
                <a:spcPct val="50000"/>
              </a:spcBef>
            </a:pPr>
            <a:r>
              <a:rPr sz="2000" smtClean="0" lang="en-US" dirty="0"/>
              <a:t>MT: Ecology</a:t>
            </a:r>
            <a:r>
              <a:rPr sz="4000" smtClean="0" lang="en-US" dirty="0"/>
              <a:t>   Energy Pyramid</a:t>
            </a:r>
          </a:p>
          <a:p>
            <a:pPr marL="0" indent="0">
              <a:spcBef>
                <a:spcPct val="50000"/>
              </a:spcBef>
            </a:pPr>
            <a:r>
              <a:rPr sz="2400" smtClean="0" lang="en-US" dirty="0"/>
              <a:t> I will understand that in each link in a food web, some energy is stored in newly made structures and some is dissipated as heat, dissipation may be represented in an energy pyramid.</a:t>
            </a:r>
          </a:p>
        </p:txBody>
      </p:sp>
      <p:pic>
        <p:nvPicPr>
          <p:cNvPr name="Picture 72" id="72"/>
          <p:cNvPicPr>
            <a:picLocks noChangeAspect="1"/>
          </p:cNvPicPr>
          <p:nvPr/>
        </p:nvPicPr>
        <p:blipFill>
          <a:blip r:embed="rId3"/>
          <a:stretch/>
        </p:blipFill>
        <p:spPr>
          <a:xfrm>
            <a:off y="3186112" x="4784725"/>
            <a:ext cy="2720975" cx="3630612"/>
          </a:xfrm>
          <a:prstGeom prst="rect">
            <a:avLst/>
          </a:prstGeom>
          <a:noFill/>
          <a:ln>
            <a:noFill/>
          </a:ln>
        </p:spPr>
      </p:pic>
      <p:pic>
        <p:nvPicPr>
          <p:cNvPr name="Picture 74" id="74"/>
          <p:cNvPicPr>
            <a:picLocks noChangeAspect="1"/>
          </p:cNvPicPr>
          <p:nvPr/>
        </p:nvPicPr>
        <p:blipFill>
          <a:blip r:embed="rId4"/>
          <a:stretch/>
        </p:blipFill>
        <p:spPr>
          <a:xfrm>
            <a:off y="2838450" x="657225"/>
            <a:ext cy="3611562" cx="327501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30" id="130"/>
          <p:cNvSpPr>
            <a:spLocks/>
          </p:cNvSpPr>
          <p:nvPr>
            <p:ph type="title"/>
          </p:nvPr>
        </p:nvSpPr>
        <p:spPr>
          <a:xfrm>
            <a:off y="473075" x="533400"/>
            <a:ext cy="1143000" cx="8153400"/>
          </a:xfrm>
          <a:prstGeom prst="rect">
            <a:avLst/>
          </a:prstGeom>
        </p:spPr>
        <p:txBody>
          <a:bodyPr tIns="45720" wrap="square" rIns="91440" numCol="1" lIns="91440" bIns="45720" anchor="b"/>
          <a:lstStyle/>
          <a:p>
            <a:pPr marL="0" indent="0"/>
            <a:r>
              <a:rPr smtClean="0" lang="en-US" dirty="0"/>
              <a:t>Energy Pyramids</a:t>
            </a:r>
          </a:p>
        </p:txBody>
      </p:sp>
      <p:sp>
        <p:nvSpPr>
          <p:cNvPr name="Text Box 131" id="131"/>
          <p:cNvSpPr>
            <a:spLocks/>
          </p:cNvSpPr>
          <p:nvPr>
            <p:ph type="obj"/>
          </p:nvPr>
        </p:nvSpPr>
        <p:spPr>
          <a:xfrm>
            <a:off y="1828800" x="533400"/>
            <a:ext cy="4038600" cx="8153400"/>
          </a:xfrm>
          <a:prstGeom prst="rect">
            <a:avLst/>
          </a:prstGeom>
        </p:spPr>
        <p:txBody>
          <a:bodyPr tIns="45720" wrap="square" rIns="91440" numCol="1" lIns="91440" bIns="45720" anchor="t"/>
          <a:lstStyle/>
          <a:p>
            <a:pPr marL="0" indent="0"/>
            <a:endParaRPr smtClean="0" lang="en-US" dirty="0"/>
          </a:p>
          <a:p>
            <a:pPr lvl="1" marL="742950" indent="0"/>
            <a:r>
              <a:rPr smtClean="0" lang="en-US" dirty="0"/>
              <a:t>*How efficient is the transfer of energy among organisms in an ecosystem?</a:t>
            </a:r>
          </a:p>
          <a:p>
            <a:pPr lvl="1" marL="742950" indent="0"/>
            <a:endParaRPr smtClean="0" lang="en-US" dirty="0"/>
          </a:p>
          <a:p>
            <a:pPr lvl="1" marL="742950" indent="0"/>
            <a:endParaRPr smtClean="0" lang="en-US" dirty="0"/>
          </a:p>
        </p:txBody>
      </p:sp>
      <p:sp>
        <p:nvSpPr>
          <p:cNvPr name="Text Box 132" id="132"/>
          <p:cNvSpPr txBox="1">
            <a:spLocks/>
          </p:cNvSpPr>
          <p:nvPr/>
        </p:nvSpPr>
        <p:spPr>
          <a:xfrm>
            <a:off y="6248400" x="3238500"/>
            <a:ext cy="457200" cx="2895600"/>
          </a:xfrm>
          <a:prstGeom prst="rect">
            <a:avLst/>
          </a:prstGeom>
          <a:noFill/>
          <a:ln>
            <a:noFill/>
          </a:ln>
          <a:effectLst/>
        </p:spPr>
        <p:txBody>
          <a:bodyPr numCol="1" anchor="b"/>
          <a:lstStyle/>
          <a:p>
            <a:pPr algn="ctr" marL="0" indent="0"/>
            <a:r>
              <a:rPr sz="1000" smtClean="0" lang="en-US" dirty="0" b="0">
                <a:solidFill>
                  <a:schemeClr val="bg2"/>
                </a:solidFill>
              </a:rPr>
              <a:t>Copyright Pearson Prentice Hall</a:t>
            </a:r>
          </a:p>
        </p:txBody>
      </p:sp>
      <p:pic>
        <p:nvPicPr>
          <p:cNvPr name="Picture 133" id="133"/>
          <p:cNvPicPr>
            <a:picLocks noChangeAspect="1"/>
          </p:cNvPicPr>
          <p:nvPr/>
        </p:nvPicPr>
        <p:blipFill>
          <a:blip r:embed="rId3"/>
          <a:stretch/>
        </p:blipFill>
        <p:spPr>
          <a:xfrm>
            <a:off y="3413125" x="1760537"/>
            <a:ext cy="3332162" cx="507365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35" id="135"/>
          <p:cNvSpPr>
            <a:spLocks/>
          </p:cNvSpPr>
          <p:nvPr>
            <p:ph type="title"/>
          </p:nvPr>
        </p:nvSpPr>
        <p:spPr>
          <a:xfrm>
            <a:off y="473075" x="533400"/>
            <a:ext cy="1143000" cx="8153400"/>
          </a:xfrm>
          <a:prstGeom prst="rect">
            <a:avLst/>
          </a:prstGeom>
        </p:spPr>
        <p:txBody>
          <a:bodyPr tIns="45720" wrap="square" rIns="91440" numCol="1" lIns="91440" bIns="45720" anchor="b"/>
          <a:lstStyle/>
          <a:p>
            <a:pPr marL="0" indent="0"/>
            <a:r>
              <a:rPr smtClean="0" lang="en-US" dirty="0"/>
              <a:t>Energy Pyramids</a:t>
            </a:r>
          </a:p>
        </p:txBody>
      </p:sp>
      <p:sp>
        <p:nvSpPr>
          <p:cNvPr name="Text Box 136" id="136"/>
          <p:cNvSpPr>
            <a:spLocks/>
          </p:cNvSpPr>
          <p:nvPr>
            <p:ph type="obj"/>
          </p:nvPr>
        </p:nvSpPr>
        <p:spPr>
          <a:xfrm>
            <a:off y="1701800" x="850900"/>
            <a:ext cy="4619625" cx="7850187"/>
          </a:xfrm>
          <a:prstGeom prst="rect">
            <a:avLst/>
          </a:prstGeom>
        </p:spPr>
        <p:txBody>
          <a:bodyPr tIns="45720" wrap="square" rIns="91440" numCol="1" lIns="91440" bIns="45720" anchor="t"/>
          <a:lstStyle/>
          <a:p>
            <a:pPr lvl="1" marL="742950" indent="0"/>
            <a:endParaRPr smtClean="0" lang="en-US" dirty="0"/>
          </a:p>
          <a:p>
            <a:pPr lvl="1" marL="742950" indent="0"/>
            <a:r>
              <a:rPr smtClean="0" lang="en-US" dirty="0"/>
              <a:t>*Only about </a:t>
            </a:r>
            <a:r>
              <a:rPr smtClean="0" lang="en-US" dirty="0">
                <a:solidFill>
                  <a:srgbClr val="7030A0"/>
                </a:solidFill>
              </a:rPr>
              <a:t>10 %</a:t>
            </a:r>
            <a:r>
              <a:rPr smtClean="0" lang="en-US" dirty="0"/>
              <a:t> of the energy available within one trophic level is transferred to organisms at the next trophic level.</a:t>
            </a:r>
          </a:p>
          <a:p>
            <a:pPr lvl="1" marL="742950" indent="0"/>
            <a:r>
              <a:rPr smtClean="0" lang="en-US" dirty="0"/>
              <a:t>*</a:t>
            </a:r>
            <a:r>
              <a:rPr smtClean="0" lang="en-US" dirty="0">
                <a:solidFill>
                  <a:srgbClr val="FF0000"/>
                </a:solidFill>
              </a:rPr>
              <a:t>90% </a:t>
            </a:r>
            <a:r>
              <a:rPr smtClean="0" lang="en-US" dirty="0"/>
              <a:t>of the energy is lost as heat (such as chemical reactions in your body during digestion and making new cell parts)!</a:t>
            </a:r>
          </a:p>
          <a:p>
            <a:pPr lvl="1" marL="742950" indent="0"/>
            <a:endParaRPr smtClean="0" lang="en-US" dirty="0"/>
          </a:p>
        </p:txBody>
      </p:sp>
      <p:sp>
        <p:nvSpPr>
          <p:cNvPr name="Text Box 137" id="137"/>
          <p:cNvSpPr txBox="1">
            <a:spLocks/>
          </p:cNvSpPr>
          <p:nvPr/>
        </p:nvSpPr>
        <p:spPr>
          <a:xfrm>
            <a:off y="6248400" x="3238500"/>
            <a:ext cy="457200" cx="2895600"/>
          </a:xfrm>
          <a:prstGeom prst="rect">
            <a:avLst/>
          </a:prstGeom>
          <a:noFill/>
          <a:ln>
            <a:noFill/>
          </a:ln>
          <a:effectLst/>
        </p:spPr>
        <p:txBody>
          <a:bodyPr numCol="1" anchor="b"/>
          <a:lstStyle/>
          <a:p>
            <a:pPr algn="ctr" marL="0" indent="0"/>
            <a:r>
              <a:rPr sz="1000" smtClean="0" lang="en-US" dirty="0" b="0">
                <a:solidFill>
                  <a:schemeClr val="bg2"/>
                </a:solidFill>
              </a:rPr>
              <a:t>Copyright Pearson Prentice Hall</a:t>
            </a:r>
          </a:p>
        </p:txBody>
      </p:sp>
      <p:pic>
        <p:nvPicPr>
          <p:cNvPr name="Picture 138" id="138"/>
          <p:cNvPicPr>
            <a:picLocks noChangeAspect="1"/>
          </p:cNvPicPr>
          <p:nvPr/>
        </p:nvPicPr>
        <p:blipFill>
          <a:blip r:embed="rId3"/>
          <a:stretch/>
        </p:blipFill>
        <p:spPr>
          <a:xfrm>
            <a:off y="3046412" x="655637"/>
            <a:ext cy="434975" cx="673100"/>
          </a:xfrm>
          <a:prstGeom prst="rect">
            <a:avLst/>
          </a:prstGeom>
          <a:noFill/>
          <a:ln>
            <a:noFill/>
          </a:ln>
        </p:spPr>
      </p:pic>
      <p:sp>
        <p:nvSpPr>
          <p:cNvPr name="Text Box 140" id="140"/>
          <p:cNvSpPr>
            <a:spLocks/>
          </p:cNvSpPr>
          <p:nvPr/>
        </p:nvSpPr>
        <p:spPr>
          <a:xfrm>
            <a:off y="2278062" x="554037"/>
            <a:ext cy="660400" cx="1004887"/>
          </a:xfrm>
          <a:prstGeom prst="rect">
            <a:avLst/>
          </a:prstGeom>
          <a:solidFill>
            <a:schemeClr val="bg1"/>
          </a:solidFill>
          <a:ln>
            <a:solidFill>
              <a:schemeClr val="bg1"/>
            </a:solidFill>
            <a:round/>
            <a:headEnd/>
            <a:tailEnd/>
          </a:ln>
          <a:effectLst/>
        </p:spPr>
        <p:txBody>
          <a:bodyPr wrap="none" numCol="1" anchor="ctr"/>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41" id="141"/>
          <p:cNvSpPr>
            <a:spLocks/>
          </p:cNvSpPr>
          <p:nvPr>
            <p:ph type="title"/>
          </p:nvPr>
        </p:nvSpPr>
        <p:spPr>
          <a:xfrm>
            <a:off y="98425" x="293687"/>
            <a:ext cy="1143000" cx="8153400"/>
          </a:xfrm>
          <a:prstGeom prst="rect">
            <a:avLst/>
          </a:prstGeom>
        </p:spPr>
        <p:txBody>
          <a:bodyPr tIns="45720" wrap="square" rIns="91440" numCol="1" lIns="91440" bIns="45720" anchor="b"/>
          <a:lstStyle/>
          <a:p>
            <a:pPr marL="0" indent="0"/>
            <a:r>
              <a:rPr smtClean="0" lang="en-US" dirty="0"/>
              <a:t>Energy Pyramid</a:t>
            </a:r>
          </a:p>
        </p:txBody>
      </p:sp>
      <p:sp>
        <p:nvSpPr>
          <p:cNvPr name="Text Box 142" id="142"/>
          <p:cNvSpPr txBox="1">
            <a:spLocks/>
          </p:cNvSpPr>
          <p:nvPr/>
        </p:nvSpPr>
        <p:spPr>
          <a:xfrm>
            <a:off y="6248400" x="3238500"/>
            <a:ext cy="457200" cx="2895600"/>
          </a:xfrm>
          <a:prstGeom prst="rect">
            <a:avLst/>
          </a:prstGeom>
          <a:noFill/>
          <a:ln>
            <a:noFill/>
          </a:ln>
          <a:effectLst/>
        </p:spPr>
        <p:txBody>
          <a:bodyPr numCol="1" anchor="b"/>
          <a:lstStyle/>
          <a:p>
            <a:pPr algn="ctr" marL="0" indent="0"/>
            <a:r>
              <a:rPr sz="1000" smtClean="0" lang="en-US" dirty="0" b="0">
                <a:solidFill>
                  <a:schemeClr val="bg2"/>
                </a:solidFill>
              </a:rPr>
              <a:t>Copyright Pearson Prentice Hall</a:t>
            </a:r>
          </a:p>
        </p:txBody>
      </p:sp>
      <p:pic>
        <p:nvPicPr>
          <p:cNvPr name="Picture 143" id="143"/>
          <p:cNvPicPr>
            <a:picLocks noChangeAspect="1"/>
          </p:cNvPicPr>
          <p:nvPr/>
        </p:nvPicPr>
        <p:blipFill>
          <a:blip r:embed="rId3"/>
          <a:srcRect t="1576" l="2086" b="624"/>
          <a:stretch/>
        </p:blipFill>
        <p:spPr>
          <a:xfrm>
            <a:off y="1735137" x="3195637"/>
            <a:ext cy="3546475" cx="4303712"/>
          </a:xfrm>
          <a:prstGeom prst="rect">
            <a:avLst/>
          </a:prstGeom>
          <a:noFill/>
          <a:ln>
            <a:noFill/>
          </a:ln>
          <a:effectLst/>
        </p:spPr>
      </p:pic>
      <p:sp>
        <p:nvSpPr>
          <p:cNvPr name="Text Box 145" id="145"/>
          <p:cNvSpPr>
            <a:spLocks/>
          </p:cNvSpPr>
          <p:nvPr/>
        </p:nvSpPr>
        <p:spPr>
          <a:xfrm rot="-128287">
            <a:off y="1487487" x="5651500"/>
            <a:ext cy="3144837" cx="3748087"/>
          </a:xfrm>
          <a:custGeom>
            <a:avLst/>
            <a:gdLst/>
            <a:ahLst/>
            <a:cxnLst/>
            <a:rect t="0" r="r" l="0" b="b"/>
            <a:pathLst>
              <a:path w="2365" h="1970">
                <a:moveTo>
                  <a:pt y="0" x="1668"/>
                </a:moveTo>
                <a:cubicBezTo>
                  <a:pt y="14" x="1348"/>
                  <a:pt y="37" x="1028"/>
                  <a:pt y="50" x="708"/>
                </a:cubicBezTo>
                <a:cubicBezTo>
                  <a:pt y="47" x="472"/>
                  <a:pt y="40" x="0"/>
                  <a:pt y="40" x="0"/>
                </a:cubicBezTo>
                <a:lnTo>
                  <a:pt y="161" x="31"/>
                </a:lnTo>
                <a:lnTo>
                  <a:pt y="869" x="566"/>
                </a:lnTo>
                <a:lnTo>
                  <a:pt y="1566" x="1152"/>
                </a:lnTo>
                <a:lnTo>
                  <a:pt y="1970" x="1526"/>
                </a:lnTo>
                <a:lnTo>
                  <a:pt y="1233" x="2365"/>
                </a:lnTo>
                <a:lnTo>
                  <a:pt y="171" x="2042"/>
                </a:lnTo>
                <a:cubicBezTo>
                  <a:pt y="3" x="1588"/>
                  <a:pt y="35" x="1454"/>
                  <a:pt y="0" x="1668"/>
                </a:cubicBezTo>
                <a:close/>
              </a:path>
            </a:pathLst>
          </a:custGeom>
          <a:solidFill>
            <a:schemeClr val="bg1">
              <a:alpha val="99998"/>
            </a:schemeClr>
          </a:solidFill>
          <a:ln>
            <a:noFill/>
          </a:ln>
          <a:effectLst/>
        </p:spPr>
      </p:sp>
      <p:sp>
        <p:nvSpPr>
          <p:cNvPr name="Text Box 146" id="146"/>
          <p:cNvSpPr txBox="1">
            <a:spLocks/>
          </p:cNvSpPr>
          <p:nvPr/>
        </p:nvSpPr>
        <p:spPr>
          <a:xfrm>
            <a:off y="1241425" x="6237287"/>
            <a:ext cy="641350" cx="2184400"/>
          </a:xfrm>
          <a:prstGeom prst="rect">
            <a:avLst/>
          </a:prstGeom>
          <a:noFill/>
          <a:ln>
            <a:noFill/>
          </a:ln>
          <a:effectLst/>
        </p:spPr>
        <p:txBody>
          <a:bodyPr numCol="1">
            <a:spAutoFit/>
          </a:bodyPr>
          <a:lstStyle/>
          <a:p>
            <a:pPr marL="0" indent="0">
              <a:spcBef>
                <a:spcPct val="50000"/>
              </a:spcBef>
            </a:pPr>
            <a:r>
              <a:rPr smtClean="0" lang="en-US" dirty="0"/>
              <a:t>*0.1% Third-level </a:t>
            </a:r>
            <a:br>
              <a:rPr smtClean="0" lang="en-US" dirty="0"/>
            </a:br>
            <a:r>
              <a:rPr smtClean="0" lang="en-US" dirty="0"/>
              <a:t>consumers</a:t>
            </a:r>
          </a:p>
        </p:txBody>
      </p:sp>
      <p:sp>
        <p:nvSpPr>
          <p:cNvPr name="Text Box 147" id="147"/>
          <p:cNvSpPr txBox="1">
            <a:spLocks/>
          </p:cNvSpPr>
          <p:nvPr/>
        </p:nvSpPr>
        <p:spPr>
          <a:xfrm>
            <a:off y="2033587" x="6621462"/>
            <a:ext cy="641350" cx="2451100"/>
          </a:xfrm>
          <a:prstGeom prst="rect">
            <a:avLst/>
          </a:prstGeom>
          <a:noFill/>
          <a:ln>
            <a:noFill/>
          </a:ln>
          <a:effectLst/>
        </p:spPr>
        <p:txBody>
          <a:bodyPr numCol="1">
            <a:spAutoFit/>
          </a:bodyPr>
          <a:lstStyle/>
          <a:p>
            <a:pPr marL="0" indent="0">
              <a:spcBef>
                <a:spcPct val="50000"/>
              </a:spcBef>
            </a:pPr>
            <a:r>
              <a:rPr smtClean="0" lang="en-US" dirty="0"/>
              <a:t>*1% Second-level consumers</a:t>
            </a:r>
          </a:p>
        </p:txBody>
      </p:sp>
      <p:sp>
        <p:nvSpPr>
          <p:cNvPr name="Text Box 148" id="148"/>
          <p:cNvSpPr txBox="1">
            <a:spLocks/>
          </p:cNvSpPr>
          <p:nvPr/>
        </p:nvSpPr>
        <p:spPr>
          <a:xfrm>
            <a:off y="2867025" x="7040562"/>
            <a:ext cy="641350" cx="2524125"/>
          </a:xfrm>
          <a:prstGeom prst="rect">
            <a:avLst/>
          </a:prstGeom>
          <a:noFill/>
          <a:ln>
            <a:noFill/>
          </a:ln>
          <a:effectLst/>
        </p:spPr>
        <p:txBody>
          <a:bodyPr numCol="1">
            <a:spAutoFit/>
          </a:bodyPr>
          <a:lstStyle/>
          <a:p>
            <a:pPr marL="0" indent="0">
              <a:spcBef>
                <a:spcPct val="50000"/>
              </a:spcBef>
            </a:pPr>
            <a:r>
              <a:rPr smtClean="0" lang="en-US" dirty="0"/>
              <a:t>*10% First-level consumers</a:t>
            </a:r>
          </a:p>
        </p:txBody>
      </p:sp>
      <p:sp>
        <p:nvSpPr>
          <p:cNvPr name="Text Box 149" id="149"/>
          <p:cNvSpPr txBox="1">
            <a:spLocks/>
          </p:cNvSpPr>
          <p:nvPr/>
        </p:nvSpPr>
        <p:spPr>
          <a:xfrm>
            <a:off y="4479925" x="6934200"/>
            <a:ext cy="366712" cx="3914775"/>
          </a:xfrm>
          <a:prstGeom prst="rect">
            <a:avLst/>
          </a:prstGeom>
          <a:noFill/>
          <a:ln>
            <a:noFill/>
          </a:ln>
          <a:effectLst/>
        </p:spPr>
        <p:txBody>
          <a:bodyPr numCol="1">
            <a:spAutoFit/>
          </a:bodyPr>
          <a:lstStyle/>
          <a:p>
            <a:pPr marL="0" indent="0">
              <a:spcBef>
                <a:spcPct val="50000"/>
              </a:spcBef>
            </a:pPr>
            <a:r>
              <a:rPr smtClean="0" lang="en-US" dirty="0"/>
              <a:t>*</a:t>
            </a:r>
            <a:r>
              <a:rPr smtClean="0" lang="en-US" dirty="0">
                <a:solidFill>
                  <a:schemeClr val="bg1"/>
                </a:solidFill>
              </a:rPr>
              <a:t>100</a:t>
            </a:r>
            <a:r>
              <a:rPr smtClean="0" lang="en-US" dirty="0"/>
              <a:t>% Producers</a:t>
            </a:r>
          </a:p>
        </p:txBody>
      </p:sp>
      <p:sp>
        <p:nvSpPr>
          <p:cNvPr name="Text Box 150" id="150"/>
          <p:cNvSpPr txBox="1">
            <a:spLocks/>
          </p:cNvSpPr>
          <p:nvPr/>
        </p:nvSpPr>
        <p:spPr>
          <a:xfrm>
            <a:off y="1755775" x="439737"/>
            <a:ext cy="2289175" cx="2276475"/>
          </a:xfrm>
          <a:prstGeom prst="rect">
            <a:avLst/>
          </a:prstGeom>
          <a:noFill/>
          <a:ln>
            <a:noFill/>
          </a:ln>
          <a:effectLst/>
        </p:spPr>
        <p:txBody>
          <a:bodyPr numCol="1">
            <a:spAutoFit/>
          </a:bodyPr>
          <a:lstStyle/>
          <a:p>
            <a:pPr lvl="1" marL="457200" indent="0">
              <a:lnSpc>
                <a:spcPct val="85000"/>
              </a:lnSpc>
              <a:spcAft>
                <a:spcPct val="50000"/>
              </a:spcAft>
            </a:pPr>
            <a:r>
              <a:rPr sz="2400" smtClean="0" lang="en-US" dirty="0" b="0"/>
              <a:t>*Shows the amount of energy available at each trophic level.</a:t>
            </a:r>
          </a:p>
        </p:txBody>
      </p:sp>
      <p:sp>
        <p:nvSpPr>
          <p:cNvPr name="Text Box 151" id="151"/>
          <p:cNvSpPr>
            <a:spLocks/>
          </p:cNvSpPr>
          <p:nvPr/>
        </p:nvSpPr>
        <p:spPr>
          <a:xfrm flipV="1">
            <a:off y="1535112" x="5856287"/>
            <a:ext cy="592137" cx="374650"/>
          </a:xfrm>
          <a:prstGeom prst="line">
            <a:avLst/>
          </a:prstGeom>
          <a:noFill/>
          <a:ln w="28575">
            <a:solidFill>
              <a:schemeClr val="tx1"/>
            </a:solidFill>
            <a:round/>
            <a:headEnd/>
            <a:tailEnd/>
          </a:ln>
          <a:effectLst/>
        </p:spPr>
      </p:sp>
      <p:sp>
        <p:nvSpPr>
          <p:cNvPr name="Text Box 152" id="152"/>
          <p:cNvSpPr>
            <a:spLocks/>
          </p:cNvSpPr>
          <p:nvPr/>
        </p:nvSpPr>
        <p:spPr>
          <a:xfrm flipV="1">
            <a:off y="2255837" x="6105525"/>
            <a:ext cy="193675" cx="519112"/>
          </a:xfrm>
          <a:prstGeom prst="line">
            <a:avLst/>
          </a:prstGeom>
          <a:noFill/>
          <a:ln w="28575">
            <a:solidFill>
              <a:schemeClr val="tx1"/>
            </a:solidFill>
            <a:round/>
            <a:headEnd/>
            <a:tailEnd/>
          </a:ln>
          <a:effectLst/>
        </p:spPr>
      </p:sp>
      <p:sp>
        <p:nvSpPr>
          <p:cNvPr name="Text Box 153" id="153"/>
          <p:cNvSpPr>
            <a:spLocks/>
          </p:cNvSpPr>
          <p:nvPr/>
        </p:nvSpPr>
        <p:spPr>
          <a:xfrm flipV="1">
            <a:off y="3011487" x="6451600"/>
            <a:ext cy="12700" cx="641350"/>
          </a:xfrm>
          <a:prstGeom prst="line">
            <a:avLst/>
          </a:prstGeom>
          <a:noFill/>
          <a:ln w="28575">
            <a:solidFill>
              <a:schemeClr val="tx1"/>
            </a:solidFill>
            <a:round/>
            <a:headEnd/>
            <a:tailEnd/>
          </a:ln>
          <a:effectLst/>
        </p:spPr>
      </p:sp>
      <p:sp>
        <p:nvSpPr>
          <p:cNvPr name="Text Box 154" id="154"/>
          <p:cNvSpPr>
            <a:spLocks/>
          </p:cNvSpPr>
          <p:nvPr/>
        </p:nvSpPr>
        <p:spPr>
          <a:xfrm>
            <a:off y="4471987" x="6518275"/>
            <a:ext cy="241300" cx="434975"/>
          </a:xfrm>
          <a:prstGeom prst="line">
            <a:avLst/>
          </a:prstGeom>
          <a:noFill/>
          <a:ln w="28575">
            <a:solidFill>
              <a:schemeClr val="tx1"/>
            </a:solidFill>
            <a:round/>
            <a:headEnd/>
            <a:tailEnd/>
          </a:ln>
          <a:effectLst/>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55" id="155"/>
          <p:cNvSpPr txBox="1">
            <a:spLocks/>
          </p:cNvSpPr>
          <p:nvPr/>
        </p:nvSpPr>
        <p:spPr>
          <a:xfrm>
            <a:off y="6629400" x="3124200"/>
            <a:ext cy="152400" cx="2895600"/>
          </a:xfrm>
          <a:prstGeom prst="rect">
            <a:avLst/>
          </a:prstGeom>
          <a:noFill/>
          <a:ln>
            <a:noFill/>
          </a:ln>
        </p:spPr>
        <p:txBody>
          <a:bodyPr numCol="1"/>
          <a:lstStyle/>
          <a:p>
            <a:pPr algn="ctr" marL="0" indent="0"/>
            <a:r>
              <a:rPr sz="800" smtClean="0" lang="en-US" dirty="0" b="0">
                <a:solidFill>
                  <a:schemeClr val="bg2"/>
                </a:solidFill>
              </a:rPr>
              <a:t>Copyright Pearson Prentice Hall</a:t>
            </a:r>
          </a:p>
        </p:txBody>
      </p:sp>
      <p:sp>
        <p:nvSpPr>
          <p:cNvPr name="Text Box 156" id="156"/>
          <p:cNvSpPr>
            <a:spLocks/>
          </p:cNvSpPr>
          <p:nvPr>
            <p:ph type="title"/>
          </p:nvPr>
        </p:nvSpPr>
        <p:spPr>
          <a:xfrm>
            <a:off y="165100" x="14287"/>
            <a:ext cy="427037" cx="1069975"/>
          </a:xfrm>
          <a:prstGeom prst="rect">
            <a:avLst/>
          </a:prstGeom>
        </p:spPr>
        <p:txBody>
          <a:bodyPr tIns="45720" wrap="square" rIns="91440" numCol="1" lIns="91440" bIns="45720" anchor="ctr">
            <a:spAutoFit/>
          </a:bodyPr>
          <a:lstStyle/>
          <a:p>
            <a:pPr marL="0" indent="0"/>
            <a:r>
              <a:rPr smtClean="0" lang="en-US" dirty="0"/>
              <a:t>3–2</a:t>
            </a:r>
          </a:p>
        </p:txBody>
      </p:sp>
      <p:sp>
        <p:nvSpPr>
          <p:cNvPr name="Text Box 157" id="157">
            <a:hlinkClick r:id="rId3" action="ppaction://hlinkfile"/>
          </p:cNvPr>
          <p:cNvSpPr>
            <a:spLocks/>
          </p:cNvSpPr>
          <p:nvPr/>
        </p:nvSpPr>
        <p:spPr>
          <a:xfrm>
            <a:off y="2630487" x="5219700"/>
            <a:ext cy="1266825" cx="2517775"/>
          </a:xfrm>
          <a:prstGeom prst="rect">
            <a:avLst/>
          </a:prstGeom>
          <a:noFill/>
          <a:ln>
            <a:noFill/>
          </a:ln>
          <a:effectLst/>
        </p:spPr>
        <p:txBody>
          <a:bodyPr wrap="none" numCol="1" anchor="ctr"/>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58" id="158"/>
          <p:cNvSpPr txBox="1">
            <a:spLocks/>
          </p:cNvSpPr>
          <p:nvPr/>
        </p:nvSpPr>
        <p:spPr>
          <a:xfrm>
            <a:off y="6629400" x="3124200"/>
            <a:ext cy="152400" cx="2895600"/>
          </a:xfrm>
          <a:prstGeom prst="rect">
            <a:avLst/>
          </a:prstGeom>
          <a:noFill/>
          <a:ln>
            <a:noFill/>
          </a:ln>
        </p:spPr>
        <p:txBody>
          <a:bodyPr numCol="1"/>
          <a:lstStyle/>
          <a:p>
            <a:pPr algn="ctr" marL="0" indent="0"/>
            <a:r>
              <a:rPr sz="800" smtClean="0" lang="en-US" dirty="0" b="0">
                <a:solidFill>
                  <a:schemeClr val="bg2"/>
                </a:solidFill>
              </a:rPr>
              <a:t>Copyright Pearson Prentice Hall</a:t>
            </a:r>
          </a:p>
        </p:txBody>
      </p:sp>
      <p:sp>
        <p:nvSpPr>
          <p:cNvPr name="Text Box 159" id="159"/>
          <p:cNvSpPr>
            <a:spLocks/>
          </p:cNvSpPr>
          <p:nvPr>
            <p:ph type="title"/>
          </p:nvPr>
        </p:nvSpPr>
        <p:spPr>
          <a:xfrm>
            <a:off y="165100" x="14287"/>
            <a:ext cy="427037" cx="1069975"/>
          </a:xfrm>
          <a:prstGeom prst="rect">
            <a:avLst/>
          </a:prstGeom>
        </p:spPr>
        <p:txBody>
          <a:bodyPr tIns="45720" wrap="square" rIns="91440" numCol="1" lIns="91440" bIns="45720" anchor="ctr">
            <a:spAutoFit/>
          </a:bodyPr>
          <a:lstStyle/>
          <a:p>
            <a:pPr marL="0" indent="0"/>
            <a:r>
              <a:rPr smtClean="0" lang="en-US" dirty="0"/>
              <a:t>3–2</a:t>
            </a:r>
          </a:p>
        </p:txBody>
      </p:sp>
      <p:sp>
        <p:nvSpPr>
          <p:cNvPr name="Text Box 160" id="160"/>
          <p:cNvSpPr>
            <a:spLocks/>
          </p:cNvSpPr>
          <p:nvPr>
            <p:ph type="body"/>
          </p:nvPr>
        </p:nvSpPr>
        <p:spPr>
          <a:xfrm>
            <a:off y="1095375" x="273050"/>
            <a:ext cy="4314825" cx="8502650"/>
          </a:xfrm>
          <a:prstGeom prst="rect">
            <a:avLst/>
          </a:prstGeom>
        </p:spPr>
        <p:txBody>
          <a:bodyPr tIns="45720" wrap="square" rIns="91440" numCol="1" lIns="91440" bIns="45720" anchor="t"/>
          <a:lstStyle/>
          <a:p>
            <a:pPr lvl="1" marL="625475" indent="-7937"/>
            <a:r>
              <a:rPr smtClean="0" lang="en-US" dirty="0"/>
              <a:t>The main source of energy for life on Earth is </a:t>
            </a:r>
          </a:p>
          <a:p>
            <a:pPr lvl="2" marL="1195387" indent="-449262"/>
            <a:r>
              <a:rPr smtClean="0" lang="en-US" dirty="0"/>
              <a:t>organic chemical compounds.	</a:t>
            </a:r>
          </a:p>
          <a:p>
            <a:pPr lvl="2" marL="1195387" indent="-449262"/>
            <a:r>
              <a:rPr smtClean="0" lang="en-US" dirty="0"/>
              <a:t>inorganic chemical compounds.	</a:t>
            </a:r>
          </a:p>
          <a:p>
            <a:pPr lvl="2" marL="1195387" indent="-449262"/>
            <a:r>
              <a:rPr smtClean="0" lang="en-US" dirty="0"/>
              <a:t>sunlight.	</a:t>
            </a:r>
          </a:p>
          <a:p>
            <a:pPr lvl="2" marL="1195387" indent="-449262"/>
            <a:r>
              <a:rPr smtClean="0" lang="en-US" dirty="0"/>
              <a:t>producers.	</a:t>
            </a:r>
          </a:p>
        </p:txBody>
      </p:sp>
      <p:sp>
        <p:nvSpPr>
          <p:cNvPr name="Text Box 161" id="161"/>
          <p:cNvSpPr>
            <a:spLocks/>
          </p:cNvSpPr>
          <p:nvPr/>
        </p:nvSpPr>
        <p:spPr>
          <a:xfrm>
            <a:off y="3079750" x="949325"/>
            <a:ext cy="450850" cx="7731125"/>
          </a:xfrm>
          <a:prstGeom prst="rect">
            <a:avLst/>
          </a:prstGeom>
          <a:solidFill>
            <a:srgbClr val="00CC00">
              <a:alpha val="27843"/>
            </a:srgbClr>
          </a:solidFill>
          <a:ln>
            <a:solidFill>
              <a:schemeClr val="folHlink"/>
            </a:solidFill>
            <a:round/>
            <a:headEnd/>
            <a:tailEnd/>
          </a:ln>
          <a:effectLst/>
        </p:spPr>
        <p:txBody>
          <a:bodyPr wrap="none" numCol="1" anchor="ctr"/>
          <a:lstStyle/>
          <a:p>
            <a:endParaRPr/>
          </a:p>
        </p:txBody>
      </p:sp>
      <p:pic>
        <p:nvPicPr>
          <p:cNvPr name="Picture 162" id="162"/>
          <p:cNvPicPr>
            <a:picLocks noChangeAspect="1"/>
          </p:cNvPicPr>
          <p:nvPr/>
        </p:nvPicPr>
        <p:blipFill>
          <a:blip r:embed="rId3"/>
          <a:stretch/>
        </p:blipFill>
        <p:spPr>
          <a:xfrm>
            <a:off y="1092200" x="241300"/>
            <a:ext cy="501650" cx="561975"/>
          </a:xfrm>
          <a:prstGeom prst="rect">
            <a:avLst/>
          </a:prstGeom>
          <a:noFill/>
          <a:ln>
            <a:noFill/>
          </a:ln>
        </p:spPr>
      </p:pic>
      <p:pic>
        <p:nvPicPr>
          <p:cNvPr name="Picture 164" id="164"/>
          <p:cNvPicPr>
            <a:picLocks noChangeAspect="1"/>
          </p:cNvPicPr>
          <p:nvPr/>
        </p:nvPicPr>
        <p:blipFill>
          <a:blip r:embed="rId4"/>
          <a:stretch/>
        </p:blipFill>
        <p:spPr>
          <a:xfrm>
            <a:off y="3048000" x="236537"/>
            <a:ext cy="519112" cx="58261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66" id="166"/>
          <p:cNvSpPr txBox="1">
            <a:spLocks/>
          </p:cNvSpPr>
          <p:nvPr/>
        </p:nvSpPr>
        <p:spPr>
          <a:xfrm>
            <a:off y="6629400" x="3124200"/>
            <a:ext cy="152400" cx="2895600"/>
          </a:xfrm>
          <a:prstGeom prst="rect">
            <a:avLst/>
          </a:prstGeom>
          <a:noFill/>
          <a:ln>
            <a:noFill/>
          </a:ln>
        </p:spPr>
        <p:txBody>
          <a:bodyPr numCol="1"/>
          <a:lstStyle/>
          <a:p>
            <a:pPr algn="ctr" marL="0" indent="0"/>
            <a:r>
              <a:rPr sz="800" smtClean="0" lang="en-US" dirty="0" b="0">
                <a:solidFill>
                  <a:schemeClr val="bg2"/>
                </a:solidFill>
              </a:rPr>
              <a:t>Copyright Pearson Prentice Hall</a:t>
            </a:r>
          </a:p>
        </p:txBody>
      </p:sp>
      <p:sp>
        <p:nvSpPr>
          <p:cNvPr name="Text Box 167" id="167"/>
          <p:cNvSpPr>
            <a:spLocks/>
          </p:cNvSpPr>
          <p:nvPr>
            <p:ph type="title"/>
          </p:nvPr>
        </p:nvSpPr>
        <p:spPr>
          <a:xfrm>
            <a:off y="165100" x="14287"/>
            <a:ext cy="427037" cx="1069975"/>
          </a:xfrm>
          <a:prstGeom prst="rect">
            <a:avLst/>
          </a:prstGeom>
        </p:spPr>
        <p:txBody>
          <a:bodyPr tIns="45720" wrap="square" rIns="91440" numCol="1" lIns="91440" bIns="45720" anchor="ctr">
            <a:spAutoFit/>
          </a:bodyPr>
          <a:lstStyle/>
          <a:p>
            <a:pPr marL="0" indent="0"/>
            <a:r>
              <a:rPr smtClean="0" lang="en-US" dirty="0"/>
              <a:t>3–2</a:t>
            </a:r>
          </a:p>
        </p:txBody>
      </p:sp>
      <p:sp>
        <p:nvSpPr>
          <p:cNvPr name="Text Box 168" id="168"/>
          <p:cNvSpPr>
            <a:spLocks/>
          </p:cNvSpPr>
          <p:nvPr>
            <p:ph type="body"/>
          </p:nvPr>
        </p:nvSpPr>
        <p:spPr>
          <a:xfrm>
            <a:off y="1095375" x="273050"/>
            <a:ext cy="4314825" cx="8502650"/>
          </a:xfrm>
          <a:prstGeom prst="rect">
            <a:avLst/>
          </a:prstGeom>
        </p:spPr>
        <p:txBody>
          <a:bodyPr tIns="45720" wrap="square" rIns="91440" numCol="1" lIns="91440" bIns="45720" anchor="t"/>
          <a:lstStyle/>
          <a:p>
            <a:pPr lvl="1" marL="625475" indent="-7937"/>
            <a:r>
              <a:rPr smtClean="0" lang="en-US" dirty="0"/>
              <a:t>How does a food web differ from a food chain?</a:t>
            </a:r>
          </a:p>
          <a:p>
            <a:pPr lvl="2" marL="1195387" indent="-449262"/>
            <a:r>
              <a:rPr smtClean="0" lang="en-US" dirty="0"/>
              <a:t>A food web contains a single series of energy transfers.	</a:t>
            </a:r>
          </a:p>
          <a:p>
            <a:pPr lvl="2" marL="1195387" indent="-449262"/>
            <a:r>
              <a:rPr smtClean="0" lang="en-US" dirty="0"/>
              <a:t>A food web links many food chains together.	</a:t>
            </a:r>
          </a:p>
          <a:p>
            <a:pPr lvl="2" marL="1195387" indent="-449262"/>
            <a:r>
              <a:rPr smtClean="0" lang="en-US" dirty="0"/>
              <a:t>A food web has only one trophic level.	</a:t>
            </a:r>
          </a:p>
          <a:p>
            <a:pPr lvl="2" marL="1195387" indent="-449262"/>
            <a:r>
              <a:rPr smtClean="0" lang="en-US" dirty="0"/>
              <a:t>A food web shows how energy passes from producer to consumer.</a:t>
            </a:r>
          </a:p>
        </p:txBody>
      </p:sp>
      <p:sp>
        <p:nvSpPr>
          <p:cNvPr name="Text Box 169" id="169"/>
          <p:cNvSpPr>
            <a:spLocks/>
          </p:cNvSpPr>
          <p:nvPr/>
        </p:nvSpPr>
        <p:spPr>
          <a:xfrm>
            <a:off y="2865437" x="949325"/>
            <a:ext cy="450850" cx="7731125"/>
          </a:xfrm>
          <a:prstGeom prst="rect">
            <a:avLst/>
          </a:prstGeom>
          <a:solidFill>
            <a:srgbClr val="00CC00">
              <a:alpha val="27843"/>
            </a:srgbClr>
          </a:solidFill>
          <a:ln>
            <a:solidFill>
              <a:schemeClr val="folHlink"/>
            </a:solidFill>
            <a:round/>
            <a:headEnd/>
            <a:tailEnd/>
          </a:ln>
          <a:effectLst/>
        </p:spPr>
        <p:txBody>
          <a:bodyPr wrap="none" numCol="1" anchor="ctr"/>
          <a:lstStyle/>
          <a:p>
            <a:endParaRPr/>
          </a:p>
        </p:txBody>
      </p:sp>
      <p:pic>
        <p:nvPicPr>
          <p:cNvPr name="Picture 170" id="170"/>
          <p:cNvPicPr>
            <a:picLocks noChangeAspect="1"/>
          </p:cNvPicPr>
          <p:nvPr/>
        </p:nvPicPr>
        <p:blipFill>
          <a:blip r:embed="rId3"/>
          <a:stretch/>
        </p:blipFill>
        <p:spPr>
          <a:xfrm>
            <a:off y="2833687" x="236537"/>
            <a:ext cy="519112" cx="582612"/>
          </a:xfrm>
          <a:prstGeom prst="rect">
            <a:avLst/>
          </a:prstGeom>
          <a:noFill/>
          <a:ln>
            <a:noFill/>
          </a:ln>
        </p:spPr>
      </p:pic>
      <p:pic>
        <p:nvPicPr>
          <p:cNvPr name="Picture 172" id="172"/>
          <p:cNvPicPr>
            <a:picLocks noChangeAspect="1"/>
          </p:cNvPicPr>
          <p:nvPr/>
        </p:nvPicPr>
        <p:blipFill>
          <a:blip r:embed="rId4"/>
          <a:stretch/>
        </p:blipFill>
        <p:spPr>
          <a:xfrm>
            <a:off y="1087437" x="236537"/>
            <a:ext cy="520700" cx="58578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74" id="174"/>
          <p:cNvSpPr txBox="1">
            <a:spLocks/>
          </p:cNvSpPr>
          <p:nvPr/>
        </p:nvSpPr>
        <p:spPr>
          <a:xfrm>
            <a:off y="6629400" x="3124200"/>
            <a:ext cy="152400" cx="2895600"/>
          </a:xfrm>
          <a:prstGeom prst="rect">
            <a:avLst/>
          </a:prstGeom>
          <a:noFill/>
          <a:ln>
            <a:noFill/>
          </a:ln>
        </p:spPr>
        <p:txBody>
          <a:bodyPr numCol="1"/>
          <a:lstStyle/>
          <a:p>
            <a:pPr algn="ctr" marL="0" indent="0"/>
            <a:r>
              <a:rPr sz="800" smtClean="0" lang="en-US" dirty="0" b="0">
                <a:solidFill>
                  <a:schemeClr val="bg2"/>
                </a:solidFill>
              </a:rPr>
              <a:t>Copyright Pearson Prentice Hall</a:t>
            </a:r>
          </a:p>
        </p:txBody>
      </p:sp>
      <p:sp>
        <p:nvSpPr>
          <p:cNvPr name="Text Box 175" id="175"/>
          <p:cNvSpPr>
            <a:spLocks/>
          </p:cNvSpPr>
          <p:nvPr>
            <p:ph type="title"/>
          </p:nvPr>
        </p:nvSpPr>
        <p:spPr>
          <a:xfrm>
            <a:off y="165100" x="14287"/>
            <a:ext cy="427037" cx="1069975"/>
          </a:xfrm>
          <a:prstGeom prst="rect">
            <a:avLst/>
          </a:prstGeom>
        </p:spPr>
        <p:txBody>
          <a:bodyPr tIns="45720" wrap="square" rIns="91440" numCol="1" lIns="91440" bIns="45720" anchor="ctr">
            <a:spAutoFit/>
          </a:bodyPr>
          <a:lstStyle/>
          <a:p>
            <a:pPr marL="0" indent="0"/>
            <a:r>
              <a:rPr smtClean="0" lang="en-US" dirty="0"/>
              <a:t>3–2</a:t>
            </a:r>
          </a:p>
        </p:txBody>
      </p:sp>
      <p:sp>
        <p:nvSpPr>
          <p:cNvPr name="Text Box 176" id="176"/>
          <p:cNvSpPr>
            <a:spLocks/>
          </p:cNvSpPr>
          <p:nvPr>
            <p:ph type="body"/>
          </p:nvPr>
        </p:nvSpPr>
        <p:spPr>
          <a:xfrm>
            <a:off y="1095375" x="273050"/>
            <a:ext cy="4314825" cx="8502650"/>
          </a:xfrm>
          <a:prstGeom prst="rect">
            <a:avLst/>
          </a:prstGeom>
        </p:spPr>
        <p:txBody>
          <a:bodyPr tIns="45720" wrap="square" rIns="91440" numCol="1" lIns="91440" bIns="45720" anchor="t"/>
          <a:lstStyle/>
          <a:p>
            <a:pPr lvl="1" marL="625475" indent="-7937"/>
            <a:r>
              <a:rPr smtClean="0" lang="en-US" dirty="0"/>
              <a:t>The amount of energy represented in each trophic level of consumers in an energy pyramid is about</a:t>
            </a:r>
          </a:p>
          <a:p>
            <a:pPr lvl="2" marL="1195387" indent="-449262"/>
            <a:r>
              <a:rPr smtClean="0" lang="en-US" dirty="0"/>
              <a:t>10% of the level below it.	</a:t>
            </a:r>
          </a:p>
          <a:p>
            <a:pPr lvl="2" marL="1195387" indent="-449262"/>
            <a:r>
              <a:rPr smtClean="0" lang="en-US" dirty="0"/>
              <a:t>90% of the level below it.	</a:t>
            </a:r>
          </a:p>
          <a:p>
            <a:pPr lvl="2" marL="1195387" indent="-449262"/>
            <a:r>
              <a:rPr smtClean="0" lang="en-US" dirty="0"/>
              <a:t>10% more than the level below it.	</a:t>
            </a:r>
          </a:p>
          <a:p>
            <a:pPr lvl="2" marL="1195387" indent="-449262"/>
            <a:r>
              <a:rPr smtClean="0" lang="en-US" dirty="0"/>
              <a:t>90% more than the level below it.</a:t>
            </a:r>
          </a:p>
        </p:txBody>
      </p:sp>
      <p:sp>
        <p:nvSpPr>
          <p:cNvPr name="Text Box 177" id="177"/>
          <p:cNvSpPr>
            <a:spLocks/>
          </p:cNvSpPr>
          <p:nvPr/>
        </p:nvSpPr>
        <p:spPr>
          <a:xfrm>
            <a:off y="2560637" x="949325"/>
            <a:ext cy="563562" cx="7731125"/>
          </a:xfrm>
          <a:prstGeom prst="rect">
            <a:avLst/>
          </a:prstGeom>
          <a:solidFill>
            <a:srgbClr val="00CC00">
              <a:alpha val="27843"/>
            </a:srgbClr>
          </a:solidFill>
          <a:ln>
            <a:solidFill>
              <a:schemeClr val="folHlink"/>
            </a:solidFill>
            <a:round/>
            <a:headEnd/>
            <a:tailEnd/>
          </a:ln>
          <a:effectLst/>
        </p:spPr>
        <p:txBody>
          <a:bodyPr wrap="none" numCol="1" anchor="ctr"/>
          <a:lstStyle/>
          <a:p>
            <a:endParaRPr/>
          </a:p>
        </p:txBody>
      </p:sp>
      <p:pic>
        <p:nvPicPr>
          <p:cNvPr name="Picture 178" id="178"/>
          <p:cNvPicPr>
            <a:picLocks noChangeAspect="1"/>
          </p:cNvPicPr>
          <p:nvPr/>
        </p:nvPicPr>
        <p:blipFill>
          <a:blip r:embed="rId3"/>
          <a:stretch/>
        </p:blipFill>
        <p:spPr>
          <a:xfrm>
            <a:off y="2528887" x="236537"/>
            <a:ext cy="519112" cx="582612"/>
          </a:xfrm>
          <a:prstGeom prst="rect">
            <a:avLst/>
          </a:prstGeom>
          <a:noFill/>
          <a:ln>
            <a:noFill/>
          </a:ln>
        </p:spPr>
      </p:pic>
      <p:pic>
        <p:nvPicPr>
          <p:cNvPr name="Picture 180" id="180"/>
          <p:cNvPicPr>
            <a:picLocks noChangeAspect="1"/>
          </p:cNvPicPr>
          <p:nvPr/>
        </p:nvPicPr>
        <p:blipFill>
          <a:blip r:embed="rId4"/>
          <a:stretch/>
        </p:blipFill>
        <p:spPr>
          <a:xfrm>
            <a:off y="1087437" x="236537"/>
            <a:ext cy="520700" cx="58578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82" id="182"/>
          <p:cNvSpPr>
            <a:spLocks/>
          </p:cNvSpPr>
          <p:nvPr>
            <p:ph type="title"/>
          </p:nvPr>
        </p:nvSpPr>
        <p:spPr>
          <a:xfrm>
            <a:off y="473075" x="533400"/>
            <a:ext cy="1143000" cx="8153400"/>
          </a:xfrm>
          <a:prstGeom prst="rect">
            <a:avLst/>
          </a:prstGeom>
        </p:spPr>
        <p:txBody>
          <a:bodyPr tIns="45720" wrap="square" rIns="91440" numCol="1" lIns="91440" bIns="45720" anchor="b"/>
          <a:lstStyle/>
          <a:p>
            <a:pPr marL="0" indent="0"/>
            <a:r>
              <a:rPr smtClean="0" lang="en-US" dirty="0"/>
              <a:t>Feeding Relationships</a:t>
            </a:r>
          </a:p>
        </p:txBody>
      </p:sp>
      <p:sp>
        <p:nvSpPr>
          <p:cNvPr name="Text Box 183" id="183"/>
          <p:cNvSpPr>
            <a:spLocks/>
          </p:cNvSpPr>
          <p:nvPr>
            <p:ph type="obj"/>
          </p:nvPr>
        </p:nvSpPr>
        <p:spPr>
          <a:xfrm>
            <a:off y="554037" x="454025"/>
            <a:ext cy="5846762" cx="3341687"/>
          </a:xfrm>
          <a:prstGeom prst="rect">
            <a:avLst/>
          </a:prstGeom>
        </p:spPr>
        <p:txBody>
          <a:bodyPr tIns="45720" wrap="square" rIns="91440" numCol="1" lIns="91440" bIns="45720" anchor="t"/>
          <a:lstStyle/>
          <a:p>
            <a:pPr marL="0" indent="0">
              <a:lnSpc>
                <a:spcPct val="90000"/>
              </a:lnSpc>
            </a:pPr>
            <a:r>
              <a:rPr sz="2400" smtClean="0" lang="en-US" dirty="0"/>
              <a:t>Optional Evidence: This food web shows some of the feeding relationships in a salt-marsh community.  Create an energy pyramid from one of the food chains in the picture.  Label the amount of energy received from the tropic level before it and if it is a producer, consumer, etc.  Also explain what is happening to energy that is lost (dissipated).</a:t>
            </a:r>
          </a:p>
          <a:p>
            <a:pPr marL="0" indent="0">
              <a:lnSpc>
                <a:spcPct val="90000"/>
              </a:lnSpc>
            </a:pPr>
            <a:endParaRPr sz="2400" smtClean="0" lang="en-US" dirty="0"/>
          </a:p>
        </p:txBody>
      </p:sp>
      <p:sp>
        <p:nvSpPr>
          <p:cNvPr name="Text Box 184" id="184"/>
          <p:cNvSpPr txBox="1">
            <a:spLocks/>
          </p:cNvSpPr>
          <p:nvPr/>
        </p:nvSpPr>
        <p:spPr>
          <a:xfrm>
            <a:off y="6248400" x="3238500"/>
            <a:ext cy="457200" cx="2895600"/>
          </a:xfrm>
          <a:prstGeom prst="rect">
            <a:avLst/>
          </a:prstGeom>
          <a:noFill/>
          <a:ln>
            <a:noFill/>
          </a:ln>
          <a:effectLst/>
        </p:spPr>
        <p:txBody>
          <a:bodyPr numCol="1" anchor="b"/>
          <a:lstStyle/>
          <a:p>
            <a:pPr algn="ctr" marL="0" indent="0"/>
            <a:r>
              <a:rPr sz="1000" smtClean="0" lang="en-US" dirty="0" b="0">
                <a:solidFill>
                  <a:schemeClr val="bg2"/>
                </a:solidFill>
              </a:rPr>
              <a:t>Copyright Pearson Prentice Hall</a:t>
            </a:r>
          </a:p>
        </p:txBody>
      </p:sp>
      <p:pic>
        <p:nvPicPr>
          <p:cNvPr name="Picture 185" id="185"/>
          <p:cNvPicPr>
            <a:picLocks noChangeAspect="1"/>
          </p:cNvPicPr>
          <p:nvPr/>
        </p:nvPicPr>
        <p:blipFill>
          <a:blip r:embed="rId3"/>
          <a:stretch/>
        </p:blipFill>
        <p:spPr>
          <a:xfrm>
            <a:off y="458787" x="4083050"/>
            <a:ext cy="5864225" cx="44259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87" id="187"/>
          <p:cNvSpPr>
            <a:spLocks/>
          </p:cNvSpPr>
          <p:nvPr>
            <p:ph type="title"/>
          </p:nvPr>
        </p:nvSpPr>
        <p:spPr>
          <a:xfrm>
            <a:off y="487362" x="1255712"/>
            <a:ext cy="1093787" cx="6334125"/>
          </a:xfrm>
          <a:prstGeom prst="rect">
            <a:avLst/>
          </a:prstGeom>
          <a:solidFill>
            <a:schemeClr val="bg1">
              <a:alpha val="99998"/>
            </a:schemeClr>
          </a:solidFill>
        </p:spPr>
        <p:txBody>
          <a:bodyPr tIns="45720" wrap="square" rIns="91440" numCol="1" lIns="91440" bIns="45720" anchor="b"/>
          <a:lstStyle/>
          <a:p>
            <a:pPr algn="ctr" marL="0" indent="0"/>
            <a:r>
              <a:rPr sz="3600" smtClean="0" lang="en-US" dirty="0"/>
              <a:t>Example of Energy pyramid</a:t>
            </a:r>
            <a:r>
              <a:rPr sz="2800" smtClean="0" lang="en-US" dirty="0"/>
              <a:t> </a:t>
            </a:r>
          </a:p>
        </p:txBody>
      </p:sp>
      <p:sp>
        <p:nvSpPr>
          <p:cNvPr name="Text Box 188" id="188"/>
          <p:cNvSpPr txBox="1">
            <a:spLocks/>
          </p:cNvSpPr>
          <p:nvPr/>
        </p:nvSpPr>
        <p:spPr>
          <a:xfrm>
            <a:off y="6248400" x="3238500"/>
            <a:ext cy="457200" cx="2895600"/>
          </a:xfrm>
          <a:prstGeom prst="rect">
            <a:avLst/>
          </a:prstGeom>
          <a:noFill/>
          <a:ln>
            <a:noFill/>
          </a:ln>
          <a:effectLst/>
        </p:spPr>
        <p:txBody>
          <a:bodyPr numCol="1" anchor="b"/>
          <a:lstStyle/>
          <a:p>
            <a:pPr algn="ctr" marL="0" indent="0"/>
            <a:r>
              <a:rPr sz="1000" smtClean="0" lang="en-US" dirty="0" b="0">
                <a:solidFill>
                  <a:schemeClr val="bg2"/>
                </a:solidFill>
              </a:rPr>
              <a:t>Copyright Pearson Prentice Hall</a:t>
            </a:r>
          </a:p>
        </p:txBody>
      </p:sp>
      <p:sp>
        <p:nvSpPr>
          <p:cNvPr name="Text Box 189" id="189"/>
          <p:cNvSpPr>
            <a:spLocks/>
          </p:cNvSpPr>
          <p:nvPr/>
        </p:nvSpPr>
        <p:spPr>
          <a:xfrm>
            <a:off y="528637" x="1525587"/>
            <a:ext cy="5803900" cx="5873750"/>
          </a:xfrm>
          <a:prstGeom prst="triangle">
            <a:avLst>
              <a:gd name="adj" fmla="val 50000"/>
            </a:avLst>
          </a:prstGeom>
          <a:solidFill>
            <a:schemeClr val="bg1"/>
          </a:solidFill>
          <a:ln w="28575">
            <a:solidFill>
              <a:schemeClr val="tx1"/>
            </a:solidFill>
            <a:round/>
            <a:headEnd/>
            <a:tailEnd/>
          </a:ln>
          <a:effectLst/>
        </p:spPr>
        <p:txBody>
          <a:bodyPr wrap="none" numCol="1" anchor="ctr"/>
          <a:lstStyle/>
          <a:p>
            <a:endParaRPr/>
          </a:p>
        </p:txBody>
      </p:sp>
      <p:sp>
        <p:nvSpPr>
          <p:cNvPr name="Text Box 190" id="190"/>
          <p:cNvSpPr txBox="1">
            <a:spLocks/>
          </p:cNvSpPr>
          <p:nvPr/>
        </p:nvSpPr>
        <p:spPr>
          <a:xfrm>
            <a:off y="5540375" x="3338512"/>
            <a:ext cy="457200" cx="2176462"/>
          </a:xfrm>
          <a:prstGeom prst="rect">
            <a:avLst/>
          </a:prstGeom>
          <a:noFill/>
          <a:ln>
            <a:noFill/>
          </a:ln>
          <a:effectLst/>
        </p:spPr>
        <p:txBody>
          <a:bodyPr numCol="1">
            <a:spAutoFit/>
          </a:bodyPr>
          <a:lstStyle/>
          <a:p>
            <a:pPr algn="ctr" marL="0" indent="0">
              <a:spcBef>
                <a:spcPct val="50000"/>
              </a:spcBef>
            </a:pPr>
            <a:r>
              <a:rPr sz="2400" smtClean="0" lang="en-US" dirty="0"/>
              <a:t>Marsh Grass </a:t>
            </a:r>
          </a:p>
        </p:txBody>
      </p:sp>
      <p:sp>
        <p:nvSpPr>
          <p:cNvPr name="Text Box 191" id="191"/>
          <p:cNvSpPr txBox="1">
            <a:spLocks/>
          </p:cNvSpPr>
          <p:nvPr/>
        </p:nvSpPr>
        <p:spPr>
          <a:xfrm>
            <a:off y="4529137" x="3448050"/>
            <a:ext cy="457200" cx="2176462"/>
          </a:xfrm>
          <a:prstGeom prst="rect">
            <a:avLst/>
          </a:prstGeom>
          <a:noFill/>
          <a:ln>
            <a:noFill/>
          </a:ln>
          <a:effectLst/>
        </p:spPr>
        <p:txBody>
          <a:bodyPr numCol="1">
            <a:spAutoFit/>
          </a:bodyPr>
          <a:lstStyle/>
          <a:p>
            <a:pPr algn="ctr" marL="0" indent="0">
              <a:spcBef>
                <a:spcPct val="50000"/>
              </a:spcBef>
            </a:pPr>
            <a:r>
              <a:rPr sz="2400" smtClean="0" lang="en-US" dirty="0"/>
              <a:t>Grasshopper </a:t>
            </a:r>
          </a:p>
        </p:txBody>
      </p:sp>
      <p:sp>
        <p:nvSpPr>
          <p:cNvPr name="Text Box 192" id="192"/>
          <p:cNvSpPr txBox="1">
            <a:spLocks/>
          </p:cNvSpPr>
          <p:nvPr/>
        </p:nvSpPr>
        <p:spPr>
          <a:xfrm>
            <a:off y="3365500" x="3365500"/>
            <a:ext cy="457200" cx="2176462"/>
          </a:xfrm>
          <a:prstGeom prst="rect">
            <a:avLst/>
          </a:prstGeom>
          <a:noFill/>
          <a:ln>
            <a:noFill/>
          </a:ln>
          <a:effectLst/>
        </p:spPr>
        <p:txBody>
          <a:bodyPr numCol="1">
            <a:spAutoFit/>
          </a:bodyPr>
          <a:lstStyle/>
          <a:p>
            <a:pPr algn="ctr" marL="0" indent="0">
              <a:spcBef>
                <a:spcPct val="50000"/>
              </a:spcBef>
            </a:pPr>
            <a:r>
              <a:rPr sz="2400" smtClean="0" lang="en-US" dirty="0"/>
              <a:t>Mouse </a:t>
            </a:r>
          </a:p>
        </p:txBody>
      </p:sp>
      <p:sp>
        <p:nvSpPr>
          <p:cNvPr name="Text Box 193" id="193"/>
          <p:cNvSpPr txBox="1">
            <a:spLocks/>
          </p:cNvSpPr>
          <p:nvPr/>
        </p:nvSpPr>
        <p:spPr>
          <a:xfrm>
            <a:off y="2298700" x="3367087"/>
            <a:ext cy="457200" cx="2176462"/>
          </a:xfrm>
          <a:prstGeom prst="rect">
            <a:avLst/>
          </a:prstGeom>
          <a:noFill/>
          <a:ln>
            <a:noFill/>
          </a:ln>
          <a:effectLst/>
        </p:spPr>
        <p:txBody>
          <a:bodyPr numCol="1">
            <a:spAutoFit/>
          </a:bodyPr>
          <a:lstStyle/>
          <a:p>
            <a:pPr algn="ctr" marL="0" indent="0">
              <a:spcBef>
                <a:spcPct val="50000"/>
              </a:spcBef>
            </a:pPr>
            <a:r>
              <a:rPr sz="2400" smtClean="0" lang="en-US" dirty="0"/>
              <a:t>Marsh Hawk </a:t>
            </a:r>
          </a:p>
        </p:txBody>
      </p:sp>
      <p:sp>
        <p:nvSpPr>
          <p:cNvPr name="Text Box 194" id="194"/>
          <p:cNvSpPr>
            <a:spLocks/>
          </p:cNvSpPr>
          <p:nvPr/>
        </p:nvSpPr>
        <p:spPr>
          <a:xfrm>
            <a:off y="5140325" x="2147887"/>
            <a:ext cy="0" cx="4640262"/>
          </a:xfrm>
          <a:prstGeom prst="line">
            <a:avLst/>
          </a:prstGeom>
          <a:noFill/>
          <a:ln w="28575">
            <a:solidFill>
              <a:schemeClr val="tx1"/>
            </a:solidFill>
            <a:round/>
            <a:headEnd/>
            <a:tailEnd/>
          </a:ln>
          <a:effectLst/>
        </p:spPr>
      </p:sp>
      <p:sp>
        <p:nvSpPr>
          <p:cNvPr name="Text Box 195" id="195"/>
          <p:cNvSpPr>
            <a:spLocks/>
          </p:cNvSpPr>
          <p:nvPr/>
        </p:nvSpPr>
        <p:spPr>
          <a:xfrm>
            <a:off y="4141787" x="2674937"/>
            <a:ext cy="0" cx="3586162"/>
          </a:xfrm>
          <a:prstGeom prst="line">
            <a:avLst/>
          </a:prstGeom>
          <a:noFill/>
          <a:ln w="28575">
            <a:solidFill>
              <a:schemeClr val="tx1"/>
            </a:solidFill>
            <a:round/>
            <a:headEnd/>
            <a:tailEnd/>
          </a:ln>
          <a:effectLst/>
        </p:spPr>
      </p:sp>
      <p:sp>
        <p:nvSpPr>
          <p:cNvPr name="Text Box 196" id="196"/>
          <p:cNvSpPr>
            <a:spLocks/>
          </p:cNvSpPr>
          <p:nvPr/>
        </p:nvSpPr>
        <p:spPr>
          <a:xfrm>
            <a:off y="3117850" x="3171825"/>
            <a:ext cy="0" cx="2562225"/>
          </a:xfrm>
          <a:prstGeom prst="line">
            <a:avLst/>
          </a:prstGeom>
          <a:noFill/>
          <a:ln w="28575">
            <a:solidFill>
              <a:schemeClr val="tx1"/>
            </a:solidFill>
            <a:round/>
            <a:headEnd/>
            <a:tailEnd/>
          </a:ln>
          <a:effectLst/>
        </p:spPr>
      </p:sp>
      <p:sp>
        <p:nvSpPr>
          <p:cNvPr name="Text Box 197" id="197"/>
          <p:cNvSpPr>
            <a:spLocks/>
          </p:cNvSpPr>
          <p:nvPr/>
        </p:nvSpPr>
        <p:spPr>
          <a:xfrm>
            <a:off y="1592262" x="3935412"/>
            <a:ext cy="0" cx="1052512"/>
          </a:xfrm>
          <a:prstGeom prst="line">
            <a:avLst/>
          </a:prstGeom>
          <a:noFill/>
          <a:ln w="28575">
            <a:solidFill>
              <a:schemeClr val="tx1"/>
            </a:solidFill>
            <a:round/>
            <a:headEnd/>
            <a:tailEnd/>
          </a:ln>
          <a:effectLst/>
        </p:spPr>
      </p:sp>
      <p:sp>
        <p:nvSpPr>
          <p:cNvPr name="Text Box 198" id="198"/>
          <p:cNvSpPr txBox="1">
            <a:spLocks/>
          </p:cNvSpPr>
          <p:nvPr/>
        </p:nvSpPr>
        <p:spPr>
          <a:xfrm>
            <a:off y="5429250" x="0"/>
            <a:ext cy="457200" cx="2176462"/>
          </a:xfrm>
          <a:prstGeom prst="rect">
            <a:avLst/>
          </a:prstGeom>
          <a:noFill/>
          <a:ln>
            <a:noFill/>
          </a:ln>
          <a:effectLst/>
        </p:spPr>
        <p:txBody>
          <a:bodyPr numCol="1">
            <a:spAutoFit/>
          </a:bodyPr>
          <a:lstStyle/>
          <a:p>
            <a:pPr algn="ctr" marL="0" indent="0">
              <a:spcBef>
                <a:spcPct val="50000"/>
              </a:spcBef>
            </a:pPr>
            <a:r>
              <a:rPr sz="2400" smtClean="0" lang="en-US" dirty="0"/>
              <a:t>Producer </a:t>
            </a:r>
          </a:p>
        </p:txBody>
      </p:sp>
      <p:sp>
        <p:nvSpPr>
          <p:cNvPr name="Text Box 199" id="199"/>
          <p:cNvSpPr txBox="1">
            <a:spLocks/>
          </p:cNvSpPr>
          <p:nvPr/>
        </p:nvSpPr>
        <p:spPr>
          <a:xfrm>
            <a:off y="4265612" x="330200"/>
            <a:ext cy="457200" cx="2176462"/>
          </a:xfrm>
          <a:prstGeom prst="rect">
            <a:avLst/>
          </a:prstGeom>
          <a:noFill/>
          <a:ln>
            <a:noFill/>
          </a:ln>
          <a:effectLst/>
        </p:spPr>
        <p:txBody>
          <a:bodyPr numCol="1">
            <a:spAutoFit/>
          </a:bodyPr>
          <a:lstStyle/>
          <a:p>
            <a:pPr algn="ctr" marL="0" indent="0">
              <a:spcBef>
                <a:spcPct val="50000"/>
              </a:spcBef>
            </a:pPr>
            <a:r>
              <a:rPr sz="2400" smtClean="0" lang="en-US" dirty="0"/>
              <a:t>1 Consumer </a:t>
            </a:r>
          </a:p>
        </p:txBody>
      </p:sp>
      <p:sp>
        <p:nvSpPr>
          <p:cNvPr name="Text Box 200" id="200"/>
          <p:cNvSpPr txBox="1">
            <a:spLocks/>
          </p:cNvSpPr>
          <p:nvPr/>
        </p:nvSpPr>
        <p:spPr>
          <a:xfrm>
            <a:off y="3227387" x="511175"/>
            <a:ext cy="457200" cx="2176462"/>
          </a:xfrm>
          <a:prstGeom prst="rect">
            <a:avLst/>
          </a:prstGeom>
          <a:noFill/>
          <a:ln>
            <a:noFill/>
          </a:ln>
          <a:effectLst/>
        </p:spPr>
        <p:txBody>
          <a:bodyPr numCol="1">
            <a:spAutoFit/>
          </a:bodyPr>
          <a:lstStyle/>
          <a:p>
            <a:pPr algn="ctr" marL="0" indent="0">
              <a:spcBef>
                <a:spcPct val="50000"/>
              </a:spcBef>
            </a:pPr>
            <a:r>
              <a:rPr sz="2400" smtClean="0" lang="en-US" dirty="0"/>
              <a:t>2 Consumer </a:t>
            </a:r>
          </a:p>
        </p:txBody>
      </p:sp>
      <p:sp>
        <p:nvSpPr>
          <p:cNvPr name="Text Box 201" id="201"/>
          <p:cNvSpPr txBox="1">
            <a:spLocks/>
          </p:cNvSpPr>
          <p:nvPr/>
        </p:nvSpPr>
        <p:spPr>
          <a:xfrm>
            <a:off y="2089150" x="1104900"/>
            <a:ext cy="457200" cx="2176462"/>
          </a:xfrm>
          <a:prstGeom prst="rect">
            <a:avLst/>
          </a:prstGeom>
          <a:noFill/>
          <a:ln>
            <a:noFill/>
          </a:ln>
          <a:effectLst/>
        </p:spPr>
        <p:txBody>
          <a:bodyPr numCol="1">
            <a:spAutoFit/>
          </a:bodyPr>
          <a:lstStyle/>
          <a:p>
            <a:pPr algn="ctr" marL="0" indent="0">
              <a:spcBef>
                <a:spcPct val="50000"/>
              </a:spcBef>
            </a:pPr>
            <a:r>
              <a:rPr sz="2400" smtClean="0" lang="en-US" dirty="0"/>
              <a:t>3 Consumer </a:t>
            </a:r>
          </a:p>
        </p:txBody>
      </p:sp>
      <p:sp>
        <p:nvSpPr>
          <p:cNvPr name="Text Box 202" id="202"/>
          <p:cNvSpPr txBox="1">
            <a:spLocks/>
          </p:cNvSpPr>
          <p:nvPr/>
        </p:nvSpPr>
        <p:spPr>
          <a:xfrm>
            <a:off y="5111750" x="6938962"/>
            <a:ext cy="1187450" cx="1857375"/>
          </a:xfrm>
          <a:prstGeom prst="rect">
            <a:avLst/>
          </a:prstGeom>
          <a:noFill/>
          <a:ln>
            <a:noFill/>
          </a:ln>
          <a:effectLst/>
        </p:spPr>
        <p:txBody>
          <a:bodyPr numCol="1">
            <a:spAutoFit/>
          </a:bodyPr>
          <a:lstStyle/>
          <a:p>
            <a:pPr algn="ctr" marL="0" indent="0">
              <a:spcBef>
                <a:spcPct val="50000"/>
              </a:spcBef>
            </a:pPr>
            <a:r>
              <a:rPr sz="2400" smtClean="0" lang="en-US" dirty="0"/>
              <a:t>100% energy from sun  </a:t>
            </a:r>
          </a:p>
        </p:txBody>
      </p:sp>
      <p:sp>
        <p:nvSpPr>
          <p:cNvPr name="Text Box 203" id="203"/>
          <p:cNvSpPr txBox="1">
            <a:spLocks/>
          </p:cNvSpPr>
          <p:nvPr/>
        </p:nvSpPr>
        <p:spPr>
          <a:xfrm>
            <a:off y="3906837" x="6704012"/>
            <a:ext cy="1187450" cx="1857375"/>
          </a:xfrm>
          <a:prstGeom prst="rect">
            <a:avLst/>
          </a:prstGeom>
          <a:noFill/>
          <a:ln>
            <a:noFill/>
          </a:ln>
          <a:effectLst/>
        </p:spPr>
        <p:txBody>
          <a:bodyPr numCol="1">
            <a:spAutoFit/>
          </a:bodyPr>
          <a:lstStyle/>
          <a:p>
            <a:pPr algn="ctr" marL="0" indent="0">
              <a:spcBef>
                <a:spcPct val="50000"/>
              </a:spcBef>
            </a:pPr>
            <a:r>
              <a:rPr sz="2400" smtClean="0" lang="en-US" dirty="0"/>
              <a:t>10% energy from sun  </a:t>
            </a:r>
          </a:p>
        </p:txBody>
      </p:sp>
      <p:sp>
        <p:nvSpPr>
          <p:cNvPr name="Text Box 204" id="204"/>
          <p:cNvSpPr txBox="1">
            <a:spLocks/>
          </p:cNvSpPr>
          <p:nvPr/>
        </p:nvSpPr>
        <p:spPr>
          <a:xfrm>
            <a:off y="3090862" x="6038850"/>
            <a:ext cy="822325" cx="1857375"/>
          </a:xfrm>
          <a:prstGeom prst="rect">
            <a:avLst/>
          </a:prstGeom>
          <a:noFill/>
          <a:ln>
            <a:noFill/>
          </a:ln>
          <a:effectLst/>
        </p:spPr>
        <p:txBody>
          <a:bodyPr numCol="1">
            <a:spAutoFit/>
          </a:bodyPr>
          <a:lstStyle/>
          <a:p>
            <a:pPr algn="ctr" marL="0" indent="0">
              <a:spcBef>
                <a:spcPct val="50000"/>
              </a:spcBef>
            </a:pPr>
            <a:r>
              <a:rPr sz="2400" smtClean="0" lang="en-US" dirty="0"/>
              <a:t>1% energy from sun  </a:t>
            </a:r>
          </a:p>
        </p:txBody>
      </p:sp>
      <p:sp>
        <p:nvSpPr>
          <p:cNvPr name="Text Box 205" id="205"/>
          <p:cNvSpPr txBox="1">
            <a:spLocks/>
          </p:cNvSpPr>
          <p:nvPr/>
        </p:nvSpPr>
        <p:spPr>
          <a:xfrm>
            <a:off y="1635125" x="5595937"/>
            <a:ext cy="1187450" cx="1857375"/>
          </a:xfrm>
          <a:prstGeom prst="rect">
            <a:avLst/>
          </a:prstGeom>
          <a:noFill/>
          <a:ln>
            <a:noFill/>
          </a:ln>
          <a:effectLst/>
        </p:spPr>
        <p:txBody>
          <a:bodyPr numCol="1">
            <a:spAutoFit/>
          </a:bodyPr>
          <a:lstStyle/>
          <a:p>
            <a:pPr algn="ctr" marL="0" indent="0">
              <a:spcBef>
                <a:spcPct val="50000"/>
              </a:spcBef>
            </a:pPr>
            <a:r>
              <a:rPr sz="2400" smtClean="0" lang="en-US" dirty="0"/>
              <a:t>0.1% energy from sun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06" id="206"/>
          <p:cNvSpPr>
            <a:spLocks/>
          </p:cNvSpPr>
          <p:nvPr>
            <p:ph type="ctrTitle"/>
          </p:nvPr>
        </p:nvSpPr>
        <p:spPr>
          <a:xfrm>
            <a:off y="2924175" x="0"/>
            <a:ext cy="609600" cx="9144000"/>
          </a:xfrm>
          <a:prstGeom prst="rect">
            <a:avLst/>
          </a:prstGeom>
        </p:spPr>
        <p:txBody>
          <a:bodyPr tIns="45720" wrap="square" rIns="91440" numCol="1" lIns="91440" bIns="45720" anchor="b" anchorCtr="1"/>
          <a:lstStyle>
            <a:lvl1pPr>
              <a:defRPr smtClean="0" lang="en-US" dirty="0"/>
            </a:lvl1pPr>
          </a:lstStyle>
          <a:p>
            <a:pPr fontAlgn="ctr" algn="ctr"/>
            <a:r>
              <a:rPr sz="4000" smtClean="0" lang="en-US" dirty="0" b="1">
                <a:solidFill>
                  <a:srgbClr val="FF0000"/>
                </a:solidFill>
                <a:latin charset="0" pitchFamily="34" typeface="Arial"/>
              </a:rPr>
              <a:t>END OF SECTION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76" id="76"/>
          <p:cNvSpPr>
            <a:spLocks/>
          </p:cNvSpPr>
          <p:nvPr>
            <p:ph type="obj"/>
          </p:nvPr>
        </p:nvSpPr>
        <p:spPr>
          <a:xfrm>
            <a:off y="419100" x="588962"/>
            <a:ext cy="3538537" cx="7666037"/>
          </a:xfrm>
          <a:prstGeom prst="rect">
            <a:avLst/>
          </a:prstGeom>
        </p:spPr>
        <p:txBody>
          <a:bodyPr tIns="45720" wrap="square" rIns="91440" numCol="1" lIns="91440" bIns="45720" anchor="t"/>
          <a:lstStyle/>
          <a:p>
            <a:pPr marL="0" indent="0"/>
            <a:endParaRPr smtClean="0" lang="en-US" dirty="0"/>
          </a:p>
          <a:p>
            <a:pPr lvl="1" marL="742950" indent="0"/>
            <a:r>
              <a:rPr smtClean="0" lang="en-US" dirty="0"/>
              <a:t>*Where does the energy for life come from?</a:t>
            </a:r>
          </a:p>
          <a:p>
            <a:pPr lvl="1" marL="742950" indent="0"/>
            <a:endParaRPr smtClean="0" lang="en-US" dirty="0"/>
          </a:p>
          <a:p>
            <a:pPr lvl="1" marL="742950" indent="0"/>
            <a:endParaRPr smtClean="0" lang="en-US" dirty="0"/>
          </a:p>
        </p:txBody>
      </p:sp>
      <p:sp>
        <p:nvSpPr>
          <p:cNvPr name="Text Box 77" id="77"/>
          <p:cNvSpPr txBox="1">
            <a:spLocks/>
          </p:cNvSpPr>
          <p:nvPr/>
        </p:nvSpPr>
        <p:spPr>
          <a:xfrm>
            <a:off y="6248400" x="3238500"/>
            <a:ext cy="457200" cx="2895600"/>
          </a:xfrm>
          <a:prstGeom prst="rect">
            <a:avLst/>
          </a:prstGeom>
          <a:noFill/>
          <a:ln>
            <a:noFill/>
          </a:ln>
          <a:effectLst/>
        </p:spPr>
        <p:txBody>
          <a:bodyPr numCol="1" anchor="b"/>
          <a:lstStyle/>
          <a:p>
            <a:pPr algn="ctr" marL="0" indent="0"/>
            <a:r>
              <a:rPr sz="1000" smtClean="0" lang="en-US" dirty="0" b="0">
                <a:solidFill>
                  <a:schemeClr val="bg2"/>
                </a:solidFill>
              </a:rPr>
              <a:t>Copyright Pearson Prentice Hall</a:t>
            </a:r>
          </a:p>
        </p:txBody>
      </p:sp>
      <p:sp>
        <p:nvSpPr>
          <p:cNvPr name="Text Box 78" id="78"/>
          <p:cNvSpPr>
            <a:spLocks/>
          </p:cNvSpPr>
          <p:nvPr/>
        </p:nvSpPr>
        <p:spPr>
          <a:xfrm>
            <a:off y="3270250" x="396875"/>
            <a:ext cy="2873375" cx="7581900"/>
          </a:xfrm>
          <a:prstGeom prst="rect">
            <a:avLst/>
          </a:prstGeom>
          <a:noFill/>
          <a:ln>
            <a:noFill/>
          </a:ln>
        </p:spPr>
        <p:txBody>
          <a:bodyPr numCol="1"/>
          <a:lstStyle/>
          <a:p>
            <a:pPr marL="0" indent="0">
              <a:spcBef>
                <a:spcPct val="100000"/>
              </a:spcBef>
              <a:spcAft>
                <a:spcPct val="75000"/>
              </a:spcAft>
            </a:pPr>
            <a:r>
              <a:rPr sz="3200" smtClean="0" lang="en-US" dirty="0" b="0">
                <a:solidFill>
                  <a:srgbClr val="000080"/>
                </a:solidFill>
              </a:rPr>
              <a:t>Sunlight!</a:t>
            </a:r>
          </a:p>
          <a:p>
            <a:pPr lvl="1" marL="1206500" indent="0">
              <a:spcBef>
                <a:spcPct val="100000"/>
              </a:spcBef>
              <a:spcAft>
                <a:spcPct val="25000"/>
              </a:spcAft>
            </a:pPr>
            <a:r>
              <a:rPr sz="2800" smtClean="0" lang="en-US" dirty="0" b="0"/>
              <a:t>Sunlight is the main energy source for life on Earth – producers make sugar from it!</a:t>
            </a:r>
          </a:p>
          <a:p>
            <a:pPr lvl="1" marL="1206500" indent="0">
              <a:spcBef>
                <a:spcPct val="100000"/>
              </a:spcBef>
              <a:spcAft>
                <a:spcPct val="25000"/>
              </a:spcAft>
            </a:pPr>
            <a:endParaRPr sz="2800" smtClean="0" lang="en-US" dirty="0" b="0"/>
          </a:p>
        </p:txBody>
      </p:sp>
      <p:pic>
        <p:nvPicPr>
          <p:cNvPr name="Picture 79" id="79"/>
          <p:cNvPicPr>
            <a:picLocks noChangeAspect="1"/>
          </p:cNvPicPr>
          <p:nvPr/>
        </p:nvPicPr>
        <p:blipFill>
          <a:blip r:embed="rId3"/>
          <a:stretch/>
        </p:blipFill>
        <p:spPr>
          <a:xfrm>
            <a:off y="2674937" x="6861175"/>
            <a:ext cy="1905000" cx="1905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81" id="81"/>
          <p:cNvSpPr>
            <a:spLocks/>
          </p:cNvSpPr>
          <p:nvPr>
            <p:ph type="title"/>
          </p:nvPr>
        </p:nvSpPr>
        <p:spPr>
          <a:xfrm>
            <a:off y="473075" x="533400"/>
            <a:ext cy="1143000" cx="8153400"/>
          </a:xfrm>
          <a:prstGeom prst="rect">
            <a:avLst/>
          </a:prstGeom>
        </p:spPr>
        <p:txBody>
          <a:bodyPr tIns="45720" wrap="square" rIns="91440" numCol="1" lIns="91440" bIns="45720" anchor="b"/>
          <a:lstStyle/>
          <a:p>
            <a:pPr marL="0" indent="0"/>
            <a:r>
              <a:rPr smtClean="0" lang="en-US" dirty="0"/>
              <a:t>Producers/Autotroph</a:t>
            </a:r>
            <a:br>
              <a:rPr smtClean="0" lang="en-US" dirty="0"/>
            </a:br>
          </a:p>
        </p:txBody>
      </p:sp>
      <p:sp>
        <p:nvSpPr>
          <p:cNvPr name="Text Box 82" id="82"/>
          <p:cNvSpPr>
            <a:spLocks/>
          </p:cNvSpPr>
          <p:nvPr>
            <p:ph type="obj"/>
          </p:nvPr>
        </p:nvSpPr>
        <p:spPr>
          <a:xfrm>
            <a:off y="1225550" x="395287"/>
            <a:ext cy="2241550" cx="8277225"/>
          </a:xfrm>
          <a:prstGeom prst="rect">
            <a:avLst/>
          </a:prstGeom>
        </p:spPr>
        <p:txBody>
          <a:bodyPr tIns="45720" wrap="square" rIns="91440" numCol="1" lIns="91440" bIns="45720" anchor="t"/>
          <a:lstStyle/>
          <a:p>
            <a:pPr marL="0" indent="0"/>
            <a:r>
              <a:rPr smtClean="0" lang="en-US" dirty="0"/>
              <a:t>Only plants, some algae, and certain bacteria can capture energy from sunlight or chemicals and use that energy to produce food.</a:t>
            </a:r>
          </a:p>
        </p:txBody>
      </p:sp>
      <p:sp>
        <p:nvSpPr>
          <p:cNvPr name="Text Box 83" id="83"/>
          <p:cNvSpPr txBox="1">
            <a:spLocks/>
          </p:cNvSpPr>
          <p:nvPr/>
        </p:nvSpPr>
        <p:spPr>
          <a:xfrm>
            <a:off y="6248400" x="3238500"/>
            <a:ext cy="457200" cx="2895600"/>
          </a:xfrm>
          <a:prstGeom prst="rect">
            <a:avLst/>
          </a:prstGeom>
          <a:noFill/>
          <a:ln>
            <a:noFill/>
          </a:ln>
          <a:effectLst/>
        </p:spPr>
        <p:txBody>
          <a:bodyPr numCol="1" anchor="b"/>
          <a:lstStyle/>
          <a:p>
            <a:pPr algn="ctr" marL="0" indent="0"/>
            <a:r>
              <a:rPr sz="1000" smtClean="0" lang="en-US" dirty="0" b="0">
                <a:solidFill>
                  <a:schemeClr val="bg2"/>
                </a:solidFill>
              </a:rPr>
              <a:t>Copyright Pearson Prentice Hall</a:t>
            </a:r>
          </a:p>
        </p:txBody>
      </p:sp>
      <p:pic>
        <p:nvPicPr>
          <p:cNvPr name="Picture 84" id="84"/>
          <p:cNvPicPr>
            <a:picLocks noChangeAspect="1"/>
          </p:cNvPicPr>
          <p:nvPr/>
        </p:nvPicPr>
        <p:blipFill>
          <a:blip r:embed="rId3"/>
          <a:stretch/>
        </p:blipFill>
        <p:spPr>
          <a:xfrm>
            <a:off y="3373437" x="711200"/>
            <a:ext cy="2595562" cx="3316287"/>
          </a:xfrm>
          <a:prstGeom prst="rect">
            <a:avLst/>
          </a:prstGeom>
          <a:noFill/>
          <a:ln>
            <a:noFill/>
          </a:ln>
        </p:spPr>
      </p:pic>
      <p:pic>
        <p:nvPicPr>
          <p:cNvPr name="Picture 86" id="86"/>
          <p:cNvPicPr>
            <a:picLocks noChangeAspect="1"/>
          </p:cNvPicPr>
          <p:nvPr/>
        </p:nvPicPr>
        <p:blipFill>
          <a:blip r:embed="rId4"/>
          <a:stretch/>
        </p:blipFill>
        <p:spPr>
          <a:xfrm>
            <a:off y="2820987" x="4408487"/>
            <a:ext cy="3489325" cx="4651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88" id="88"/>
          <p:cNvSpPr>
            <a:spLocks/>
          </p:cNvSpPr>
          <p:nvPr>
            <p:ph type="title"/>
          </p:nvPr>
        </p:nvSpPr>
        <p:spPr>
          <a:xfrm>
            <a:off y="473075" x="533400"/>
            <a:ext cy="1143000" cx="8153400"/>
          </a:xfrm>
          <a:prstGeom prst="rect">
            <a:avLst/>
          </a:prstGeom>
        </p:spPr>
        <p:txBody>
          <a:bodyPr tIns="45720" wrap="square" rIns="91440" numCol="1" lIns="91440" bIns="45720" anchor="b"/>
          <a:lstStyle/>
          <a:p>
            <a:pPr marL="0" indent="0"/>
            <a:r>
              <a:rPr smtClean="0" lang="en-US" dirty="0"/>
              <a:t>Producers</a:t>
            </a:r>
            <a:br>
              <a:rPr smtClean="0" lang="en-US" dirty="0"/>
            </a:br>
          </a:p>
        </p:txBody>
      </p:sp>
      <p:sp>
        <p:nvSpPr>
          <p:cNvPr name="Text Box 89" id="89"/>
          <p:cNvSpPr>
            <a:spLocks/>
          </p:cNvSpPr>
          <p:nvPr>
            <p:ph type="obj"/>
          </p:nvPr>
        </p:nvSpPr>
        <p:spPr>
          <a:xfrm>
            <a:off y="1828800" x="533400"/>
            <a:ext cy="4038600" cx="8153400"/>
          </a:xfrm>
          <a:prstGeom prst="rect">
            <a:avLst/>
          </a:prstGeom>
        </p:spPr>
        <p:txBody>
          <a:bodyPr tIns="45720" wrap="square" rIns="91440" numCol="1" lIns="91440" bIns="45720" anchor="t"/>
          <a:lstStyle/>
          <a:p>
            <a:pPr lvl="1" marL="742950" indent="0"/>
            <a:r>
              <a:rPr smtClean="0" lang="en-US" dirty="0"/>
              <a:t>Energy From the Sun</a:t>
            </a:r>
          </a:p>
          <a:p>
            <a:pPr lvl="2" marL="1143000" indent="-228600"/>
            <a:endParaRPr smtClean="0" lang="en-US" dirty="0"/>
          </a:p>
          <a:p>
            <a:pPr lvl="2" marL="1143000" indent="-228600"/>
            <a:r>
              <a:rPr smtClean="0" lang="en-US" dirty="0"/>
              <a:t>During </a:t>
            </a:r>
            <a:r>
              <a:rPr smtClean="0" lang="en-US" dirty="0" b="1"/>
              <a:t>photosynthesis</a:t>
            </a:r>
            <a:r>
              <a:rPr smtClean="0" lang="en-US" dirty="0"/>
              <a:t>, these autotrophs use light energy to convert </a:t>
            </a:r>
            <a:r>
              <a:rPr smtClean="0" lang="en-US" dirty="0">
                <a:solidFill>
                  <a:srgbClr val="FF0000"/>
                </a:solidFill>
              </a:rPr>
              <a:t>carbon dioxide</a:t>
            </a:r>
            <a:r>
              <a:rPr smtClean="0" lang="en-US" dirty="0"/>
              <a:t> and </a:t>
            </a:r>
            <a:r>
              <a:rPr smtClean="0" lang="en-US" dirty="0">
                <a:solidFill>
                  <a:srgbClr val="FF0000"/>
                </a:solidFill>
              </a:rPr>
              <a:t>water</a:t>
            </a:r>
            <a:r>
              <a:rPr smtClean="0" lang="en-US" dirty="0"/>
              <a:t> into </a:t>
            </a:r>
            <a:r>
              <a:rPr smtClean="0" lang="en-US" dirty="0">
                <a:solidFill>
                  <a:srgbClr val="FF0000"/>
                </a:solidFill>
              </a:rPr>
              <a:t>oxygen</a:t>
            </a:r>
            <a:r>
              <a:rPr smtClean="0" lang="en-US" dirty="0"/>
              <a:t> and </a:t>
            </a:r>
            <a:r>
              <a:rPr smtClean="0" lang="en-US" dirty="0">
                <a:solidFill>
                  <a:srgbClr val="FF0000"/>
                </a:solidFill>
              </a:rPr>
              <a:t>sugar</a:t>
            </a:r>
            <a:r>
              <a:rPr smtClean="0" lang="en-US" dirty="0"/>
              <a:t> (glucose). </a:t>
            </a:r>
          </a:p>
          <a:p>
            <a:pPr lvl="2" marL="1143000" indent="-228600"/>
            <a:endParaRPr smtClean="0" lang="en-US" dirty="0"/>
          </a:p>
          <a:p>
            <a:pPr lvl="2" marL="1143000" indent="-228600"/>
            <a:r>
              <a:rPr smtClean="0" lang="en-US" dirty="0"/>
              <a:t>          CO</a:t>
            </a:r>
            <a:r>
              <a:rPr smtClean="0" lang="en-US" dirty="0" baseline="-25000"/>
              <a:t>2</a:t>
            </a:r>
            <a:r>
              <a:rPr smtClean="0" lang="en-US" dirty="0"/>
              <a:t> + H</a:t>
            </a:r>
            <a:r>
              <a:rPr smtClean="0" lang="en-US" dirty="0" baseline="-25000"/>
              <a:t>2</a:t>
            </a:r>
            <a:r>
              <a:rPr smtClean="0" lang="en-US" dirty="0"/>
              <a:t>O + sunlight = C</a:t>
            </a:r>
            <a:r>
              <a:rPr smtClean="0" lang="en-US" dirty="0" baseline="-25000"/>
              <a:t>6</a:t>
            </a:r>
            <a:r>
              <a:rPr smtClean="0" lang="en-US" dirty="0"/>
              <a:t>H</a:t>
            </a:r>
            <a:r>
              <a:rPr smtClean="0" lang="en-US" dirty="0" baseline="-25000"/>
              <a:t>12</a:t>
            </a:r>
            <a:r>
              <a:rPr smtClean="0" lang="en-US" dirty="0"/>
              <a:t>O6 + O</a:t>
            </a:r>
            <a:r>
              <a:rPr smtClean="0" lang="en-US" dirty="0" baseline="-25000"/>
              <a:t>2</a:t>
            </a:r>
          </a:p>
          <a:p>
            <a:pPr lvl="2" marL="1143000" indent="-228600"/>
            <a:endParaRPr smtClean="0" lang="en-US" dirty="0"/>
          </a:p>
          <a:p>
            <a:pPr lvl="2" marL="1143000" indent="-228600"/>
            <a:endParaRPr smtClean="0" lang="en-US" dirty="0"/>
          </a:p>
        </p:txBody>
      </p:sp>
      <p:sp>
        <p:nvSpPr>
          <p:cNvPr name="Text Box 90" id="90"/>
          <p:cNvSpPr txBox="1">
            <a:spLocks/>
          </p:cNvSpPr>
          <p:nvPr/>
        </p:nvSpPr>
        <p:spPr>
          <a:xfrm>
            <a:off y="6248400" x="3238500"/>
            <a:ext cy="457200" cx="2895600"/>
          </a:xfrm>
          <a:prstGeom prst="rect">
            <a:avLst/>
          </a:prstGeom>
          <a:noFill/>
          <a:ln>
            <a:noFill/>
          </a:ln>
          <a:effectLst/>
        </p:spPr>
        <p:txBody>
          <a:bodyPr numCol="1" anchor="b"/>
          <a:lstStyle/>
          <a:p>
            <a:pPr algn="ctr" marL="0" indent="0"/>
            <a:r>
              <a:rPr sz="1000" smtClean="0" lang="en-US" dirty="0" b="0">
                <a:solidFill>
                  <a:schemeClr val="bg2"/>
                </a:solidFill>
              </a:rPr>
              <a:t>Copyright Pearson Prentice Hall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91" id="91"/>
          <p:cNvSpPr>
            <a:spLocks/>
          </p:cNvSpPr>
          <p:nvPr>
            <p:ph type="title"/>
          </p:nvPr>
        </p:nvSpPr>
        <p:spPr>
          <a:xfrm>
            <a:off y="473075" x="533400"/>
            <a:ext cy="1143000" cx="8153400"/>
          </a:xfrm>
          <a:prstGeom prst="rect">
            <a:avLst/>
          </a:prstGeom>
        </p:spPr>
        <p:txBody>
          <a:bodyPr tIns="45720" wrap="square" rIns="91440" numCol="1" lIns="91440" bIns="45720" anchor="b"/>
          <a:lstStyle/>
          <a:p>
            <a:pPr marL="0" indent="0"/>
            <a:r>
              <a:rPr smtClean="0" lang="en-US" dirty="0"/>
              <a:t>Consumers</a:t>
            </a:r>
          </a:p>
        </p:txBody>
      </p:sp>
      <p:sp>
        <p:nvSpPr>
          <p:cNvPr name="Text Box 92" id="92"/>
          <p:cNvSpPr>
            <a:spLocks/>
          </p:cNvSpPr>
          <p:nvPr>
            <p:ph type="obj"/>
          </p:nvPr>
        </p:nvSpPr>
        <p:spPr>
          <a:xfrm>
            <a:off y="1828800" x="533400"/>
            <a:ext cy="4038600" cx="8153400"/>
          </a:xfrm>
          <a:prstGeom prst="rect">
            <a:avLst/>
          </a:prstGeom>
        </p:spPr>
        <p:txBody>
          <a:bodyPr tIns="45720" wrap="square" rIns="91440" numCol="1" lIns="91440" bIns="45720" anchor="t"/>
          <a:lstStyle/>
          <a:p>
            <a:pPr marL="0" indent="0"/>
            <a:r>
              <a:rPr smtClean="0" lang="en-US" dirty="0"/>
              <a:t>Consumers</a:t>
            </a:r>
          </a:p>
          <a:p>
            <a:pPr lvl="2" marL="1143000" indent="-228600"/>
            <a:r>
              <a:rPr smtClean="0" lang="en-US" dirty="0"/>
              <a:t>Organisms that rely on other organisms for their energy and food supply are called </a:t>
            </a:r>
            <a:r>
              <a:rPr smtClean="0" lang="en-US" dirty="0" b="1"/>
              <a:t>heterotrophs/consumers</a:t>
            </a:r>
            <a:r>
              <a:rPr smtClean="0" lang="en-US" dirty="0"/>
              <a:t>. </a:t>
            </a:r>
          </a:p>
        </p:txBody>
      </p:sp>
      <p:pic>
        <p:nvPicPr>
          <p:cNvPr name="Picture 93" id="93"/>
          <p:cNvPicPr>
            <a:picLocks noChangeAspect="1"/>
          </p:cNvPicPr>
          <p:nvPr/>
        </p:nvPicPr>
        <p:blipFill>
          <a:blip r:embed="rId3"/>
          <a:stretch/>
        </p:blipFill>
        <p:spPr>
          <a:xfrm>
            <a:off y="4090987" x="346075"/>
            <a:ext cy="1995487" cx="3736975"/>
          </a:xfrm>
          <a:prstGeom prst="rect">
            <a:avLst/>
          </a:prstGeom>
          <a:noFill/>
          <a:ln>
            <a:noFill/>
          </a:ln>
        </p:spPr>
      </p:pic>
      <p:pic>
        <p:nvPicPr>
          <p:cNvPr name="Picture 95" id="95"/>
          <p:cNvPicPr>
            <a:picLocks noChangeAspect="1"/>
          </p:cNvPicPr>
          <p:nvPr/>
        </p:nvPicPr>
        <p:blipFill>
          <a:blip r:embed="rId4"/>
          <a:stretch/>
        </p:blipFill>
        <p:spPr>
          <a:xfrm>
            <a:off y="4090987" x="5387975"/>
            <a:ext cy="2592387" cx="3584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97" id="97"/>
          <p:cNvSpPr>
            <a:spLocks/>
          </p:cNvSpPr>
          <p:nvPr>
            <p:ph type="title"/>
          </p:nvPr>
        </p:nvSpPr>
        <p:spPr>
          <a:xfrm>
            <a:off y="473075" x="533400"/>
            <a:ext cy="1143000" cx="8153400"/>
          </a:xfrm>
          <a:prstGeom prst="rect">
            <a:avLst/>
          </a:prstGeom>
        </p:spPr>
        <p:txBody>
          <a:bodyPr tIns="45720" wrap="square" rIns="91440" numCol="1" lIns="91440" bIns="45720" anchor="b"/>
          <a:lstStyle/>
          <a:p>
            <a:pPr marL="0" indent="0"/>
            <a:r>
              <a:rPr smtClean="0" lang="en-US" dirty="0"/>
              <a:t>Feeding Relationships</a:t>
            </a:r>
          </a:p>
        </p:txBody>
      </p:sp>
      <p:sp>
        <p:nvSpPr>
          <p:cNvPr name="Text Box 98" id="98"/>
          <p:cNvSpPr>
            <a:spLocks/>
          </p:cNvSpPr>
          <p:nvPr>
            <p:ph type="obj"/>
          </p:nvPr>
        </p:nvSpPr>
        <p:spPr>
          <a:xfrm>
            <a:off y="865187" x="144462"/>
            <a:ext cy="1219200" cx="8870950"/>
          </a:xfrm>
          <a:prstGeom prst="rect">
            <a:avLst/>
          </a:prstGeom>
        </p:spPr>
        <p:txBody>
          <a:bodyPr tIns="45720" wrap="square" rIns="91440" numCol="1" lIns="91440" bIns="45720" anchor="t"/>
          <a:lstStyle/>
          <a:p>
            <a:pPr marL="0" indent="0"/>
            <a:endParaRPr smtClean="0" lang="en-US" dirty="0"/>
          </a:p>
          <a:p>
            <a:pPr lvl="1" marL="742950" indent="0"/>
            <a:r>
              <a:rPr smtClean="0" lang="en-US" dirty="0"/>
              <a:t>*How does energy flow through living systems?</a:t>
            </a:r>
          </a:p>
          <a:p>
            <a:pPr lvl="1" marL="742950" indent="0"/>
            <a:endParaRPr smtClean="0" lang="en-US" dirty="0"/>
          </a:p>
          <a:p>
            <a:pPr lvl="1" marL="742950" indent="0"/>
            <a:endParaRPr smtClean="0" lang="en-US" dirty="0"/>
          </a:p>
          <a:p>
            <a:pPr lvl="1" marL="742950" indent="0"/>
            <a:endParaRPr smtClean="0" lang="en-US" dirty="0"/>
          </a:p>
        </p:txBody>
      </p:sp>
      <p:sp>
        <p:nvSpPr>
          <p:cNvPr name="Text Box 99" id="99"/>
          <p:cNvSpPr txBox="1">
            <a:spLocks/>
          </p:cNvSpPr>
          <p:nvPr/>
        </p:nvSpPr>
        <p:spPr>
          <a:xfrm>
            <a:off y="6248400" x="3238500"/>
            <a:ext cy="457200" cx="2895600"/>
          </a:xfrm>
          <a:prstGeom prst="rect">
            <a:avLst/>
          </a:prstGeom>
          <a:noFill/>
          <a:ln>
            <a:noFill/>
          </a:ln>
          <a:effectLst/>
        </p:spPr>
        <p:txBody>
          <a:bodyPr numCol="1" anchor="b"/>
          <a:lstStyle/>
          <a:p>
            <a:pPr algn="ctr" marL="0" indent="0"/>
            <a:r>
              <a:rPr sz="1000" smtClean="0" lang="en-US" dirty="0" b="0">
                <a:solidFill>
                  <a:schemeClr val="bg2"/>
                </a:solidFill>
              </a:rPr>
              <a:t>Copyright Pearson Prentice Hall</a:t>
            </a:r>
          </a:p>
        </p:txBody>
      </p:sp>
      <p:pic>
        <p:nvPicPr>
          <p:cNvPr name="Picture 100" id="100"/>
          <p:cNvPicPr>
            <a:picLocks noChangeAspect="1"/>
          </p:cNvPicPr>
          <p:nvPr/>
        </p:nvPicPr>
        <p:blipFill>
          <a:blip r:embed="rId3"/>
          <a:stretch/>
        </p:blipFill>
        <p:spPr>
          <a:xfrm>
            <a:off y="3014662" x="1562100"/>
            <a:ext cy="3733800" cx="7458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02" id="102"/>
          <p:cNvSpPr>
            <a:spLocks/>
          </p:cNvSpPr>
          <p:nvPr>
            <p:ph type="obj"/>
          </p:nvPr>
        </p:nvSpPr>
        <p:spPr>
          <a:xfrm>
            <a:off y="576262" x="412750"/>
            <a:ext cy="987425" cx="8297862"/>
          </a:xfrm>
          <a:prstGeom prst="rect">
            <a:avLst/>
          </a:prstGeom>
        </p:spPr>
        <p:txBody>
          <a:bodyPr tIns="45720" wrap="square" rIns="91440" numCol="1" lIns="91440" bIns="45720" anchor="t"/>
          <a:lstStyle/>
          <a:p>
            <a:pPr marL="0" indent="0"/>
            <a:r>
              <a:rPr sz="2800" smtClean="0" lang="en-US" dirty="0"/>
              <a:t>*Energy flows through an ecosystem in one direction </a:t>
            </a:r>
          </a:p>
          <a:p>
            <a:pPr marL="0" indent="0"/>
            <a:r>
              <a:rPr sz="2800" smtClean="0" lang="en-US" dirty="0"/>
              <a:t> </a:t>
            </a:r>
            <a:r>
              <a:rPr sz="2800" smtClean="0" lang="en-US" dirty="0"/>
              <a:t>from the sun  to autotrophs (producers) and then to heterotrophs (consumers).</a:t>
            </a:r>
          </a:p>
          <a:p>
            <a:pPr lvl="1" marL="742950" indent="0"/>
            <a:endParaRPr sz="2400" smtClean="0" lang="en-US" dirty="0"/>
          </a:p>
          <a:p>
            <a:pPr lvl="1" marL="742950" indent="0"/>
            <a:endParaRPr sz="2400" smtClean="0" lang="en-US" dirty="0"/>
          </a:p>
        </p:txBody>
      </p:sp>
      <p:sp>
        <p:nvSpPr>
          <p:cNvPr name="Text Box 103" id="103"/>
          <p:cNvSpPr txBox="1">
            <a:spLocks/>
          </p:cNvSpPr>
          <p:nvPr/>
        </p:nvSpPr>
        <p:spPr>
          <a:xfrm>
            <a:off y="6248400" x="3238500"/>
            <a:ext cy="457200" cx="2895600"/>
          </a:xfrm>
          <a:prstGeom prst="rect">
            <a:avLst/>
          </a:prstGeom>
          <a:noFill/>
          <a:ln>
            <a:noFill/>
          </a:ln>
          <a:effectLst/>
        </p:spPr>
        <p:txBody>
          <a:bodyPr numCol="1" anchor="b"/>
          <a:lstStyle/>
          <a:p>
            <a:pPr algn="ctr" marL="0" indent="0"/>
            <a:r>
              <a:rPr sz="1000" smtClean="0" lang="en-US" dirty="0" b="0">
                <a:solidFill>
                  <a:schemeClr val="bg2"/>
                </a:solidFill>
              </a:rPr>
              <a:t>Copyright Pearson Prentice Hall</a:t>
            </a:r>
          </a:p>
        </p:txBody>
      </p:sp>
      <p:sp>
        <p:nvSpPr>
          <p:cNvPr name="Text Box 104" id="104"/>
          <p:cNvSpPr>
            <a:spLocks/>
          </p:cNvSpPr>
          <p:nvPr/>
        </p:nvSpPr>
        <p:spPr>
          <a:xfrm flipV="1">
            <a:off y="5556250" x="4141787"/>
            <a:ext cy="346075" cx="0"/>
          </a:xfrm>
          <a:prstGeom prst="line">
            <a:avLst/>
          </a:prstGeom>
          <a:noFill/>
          <a:ln>
            <a:noFill/>
          </a:ln>
          <a:effectLst/>
        </p:spPr>
      </p:sp>
      <p:pic>
        <p:nvPicPr>
          <p:cNvPr name="Picture 105" id="105"/>
          <p:cNvPicPr>
            <a:picLocks noChangeAspect="1"/>
          </p:cNvPicPr>
          <p:nvPr/>
        </p:nvPicPr>
        <p:blipFill>
          <a:blip r:embed="rId3"/>
          <a:stretch/>
        </p:blipFill>
        <p:spPr>
          <a:xfrm>
            <a:off y="2474912" x="2871787"/>
            <a:ext cy="4059237" cx="6096000"/>
          </a:xfrm>
          <a:prstGeom prst="rect">
            <a:avLst/>
          </a:prstGeom>
          <a:noFill/>
        </p:spPr>
      </p:pic>
      <p:pic>
        <p:nvPicPr>
          <p:cNvPr name="Picture 107" id="107"/>
          <p:cNvPicPr>
            <a:picLocks noChangeAspect="1"/>
          </p:cNvPicPr>
          <p:nvPr/>
        </p:nvPicPr>
        <p:blipFill>
          <a:blip r:embed="rId4"/>
          <a:stretch/>
        </p:blipFill>
        <p:spPr>
          <a:xfrm>
            <a:off y="3756025" x="1989137"/>
            <a:ext cy="1511300" cx="1511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09" id="109"/>
          <p:cNvSpPr>
            <a:spLocks/>
          </p:cNvSpPr>
          <p:nvPr>
            <p:ph type="title"/>
          </p:nvPr>
        </p:nvSpPr>
        <p:spPr>
          <a:xfrm>
            <a:off y="473075" x="533400"/>
            <a:ext cy="1143000" cx="8153400"/>
          </a:xfrm>
          <a:prstGeom prst="rect">
            <a:avLst/>
          </a:prstGeom>
        </p:spPr>
        <p:txBody>
          <a:bodyPr tIns="45720" wrap="square" rIns="91440" numCol="1" lIns="91440" bIns="45720" anchor="b"/>
          <a:lstStyle/>
          <a:p>
            <a:pPr marL="0" indent="0"/>
            <a:r>
              <a:rPr smtClean="0" lang="en-US" dirty="0"/>
              <a:t>Feeding Relationships</a:t>
            </a:r>
          </a:p>
        </p:txBody>
      </p:sp>
      <p:sp>
        <p:nvSpPr>
          <p:cNvPr name="Text Box 110" id="110"/>
          <p:cNvSpPr txBox="1">
            <a:spLocks/>
          </p:cNvSpPr>
          <p:nvPr/>
        </p:nvSpPr>
        <p:spPr>
          <a:xfrm>
            <a:off y="6248400" x="3238500"/>
            <a:ext cy="457200" cx="2895600"/>
          </a:xfrm>
          <a:prstGeom prst="rect">
            <a:avLst/>
          </a:prstGeom>
          <a:noFill/>
          <a:ln>
            <a:noFill/>
          </a:ln>
          <a:effectLst/>
        </p:spPr>
        <p:txBody>
          <a:bodyPr numCol="1" anchor="b"/>
          <a:lstStyle/>
          <a:p>
            <a:pPr algn="ctr" marL="0" indent="0"/>
            <a:r>
              <a:rPr sz="1000" smtClean="0" lang="en-US" dirty="0" b="0">
                <a:solidFill>
                  <a:schemeClr val="bg2"/>
                </a:solidFill>
              </a:rPr>
              <a:t>Copyright Pearson Prentice Hall</a:t>
            </a:r>
          </a:p>
        </p:txBody>
      </p:sp>
      <p:pic>
        <p:nvPicPr>
          <p:cNvPr name="Picture 111" id="111"/>
          <p:cNvPicPr>
            <a:picLocks noChangeAspect="1"/>
          </p:cNvPicPr>
          <p:nvPr/>
        </p:nvPicPr>
        <p:blipFill>
          <a:blip r:embed="rId3"/>
          <a:stretch/>
        </p:blipFill>
        <p:spPr>
          <a:xfrm>
            <a:off y="455612" x="292100"/>
            <a:ext cy="2635250" cx="8416925"/>
          </a:xfrm>
          <a:prstGeom prst="rect">
            <a:avLst/>
          </a:prstGeom>
          <a:noFill/>
          <a:ln>
            <a:noFill/>
          </a:ln>
        </p:spPr>
      </p:pic>
      <p:sp>
        <p:nvSpPr>
          <p:cNvPr name="Text Box 113" id="113"/>
          <p:cNvSpPr>
            <a:spLocks/>
          </p:cNvSpPr>
          <p:nvPr/>
        </p:nvSpPr>
        <p:spPr>
          <a:xfrm>
            <a:off y="2827337" x="654050"/>
            <a:ext cy="392112" cx="623887"/>
          </a:xfrm>
          <a:prstGeom prst="rect">
            <a:avLst/>
          </a:prstGeom>
          <a:solidFill>
            <a:schemeClr val="bg1"/>
          </a:solidFill>
          <a:ln>
            <a:noFill/>
          </a:ln>
          <a:effectLst/>
        </p:spPr>
        <p:txBody>
          <a:bodyPr wrap="none" numCol="1" anchor="ctr"/>
          <a:lstStyle/>
          <a:p>
            <a:pPr algn="ctr" marL="0" indent="0"/>
            <a:r>
              <a:rPr smtClean="0" lang="en-US" dirty="0"/>
              <a:t>Algae</a:t>
            </a:r>
          </a:p>
        </p:txBody>
      </p:sp>
      <p:sp>
        <p:nvSpPr>
          <p:cNvPr name="Text Box 114" id="114"/>
          <p:cNvSpPr>
            <a:spLocks/>
          </p:cNvSpPr>
          <p:nvPr/>
        </p:nvSpPr>
        <p:spPr>
          <a:xfrm>
            <a:off y="2249487" x="1722437"/>
            <a:ext cy="392112" cx="1320800"/>
          </a:xfrm>
          <a:prstGeom prst="rect">
            <a:avLst/>
          </a:prstGeom>
          <a:solidFill>
            <a:schemeClr val="bg1"/>
          </a:solidFill>
          <a:ln>
            <a:noFill/>
          </a:ln>
          <a:effectLst/>
        </p:spPr>
        <p:txBody>
          <a:bodyPr wrap="none" numCol="1" anchor="ctr"/>
          <a:lstStyle/>
          <a:p>
            <a:pPr algn="ctr" marL="0" indent="0"/>
            <a:r>
              <a:rPr smtClean="0" lang="en-US" dirty="0"/>
              <a:t>Zooplankton</a:t>
            </a:r>
          </a:p>
        </p:txBody>
      </p:sp>
      <p:sp>
        <p:nvSpPr>
          <p:cNvPr name="Text Box 115" id="115"/>
          <p:cNvSpPr>
            <a:spLocks/>
          </p:cNvSpPr>
          <p:nvPr/>
        </p:nvSpPr>
        <p:spPr>
          <a:xfrm>
            <a:off y="2000250" x="3540125"/>
            <a:ext cy="406400" cx="1147762"/>
          </a:xfrm>
          <a:prstGeom prst="rect">
            <a:avLst/>
          </a:prstGeom>
          <a:solidFill>
            <a:schemeClr val="bg1"/>
          </a:solidFill>
          <a:ln>
            <a:noFill/>
          </a:ln>
          <a:effectLst/>
        </p:spPr>
        <p:txBody>
          <a:bodyPr wrap="none" numCol="1" anchor="ctr"/>
          <a:lstStyle/>
          <a:p>
            <a:pPr algn="ctr" marL="0" indent="0"/>
            <a:r>
              <a:rPr smtClean="0" lang="en-US" dirty="0"/>
              <a:t>Small Fish</a:t>
            </a:r>
          </a:p>
        </p:txBody>
      </p:sp>
      <p:sp>
        <p:nvSpPr>
          <p:cNvPr name="Text Box 116" id="116"/>
          <p:cNvSpPr>
            <a:spLocks/>
          </p:cNvSpPr>
          <p:nvPr/>
        </p:nvSpPr>
        <p:spPr>
          <a:xfrm>
            <a:off y="2481262" x="5318125"/>
            <a:ext cy="422275" cx="985837"/>
          </a:xfrm>
          <a:prstGeom prst="rect">
            <a:avLst/>
          </a:prstGeom>
          <a:solidFill>
            <a:schemeClr val="bg1"/>
          </a:solidFill>
          <a:ln>
            <a:noFill/>
          </a:ln>
          <a:effectLst/>
        </p:spPr>
        <p:txBody>
          <a:bodyPr wrap="none" numCol="1" anchor="ctr"/>
          <a:lstStyle/>
          <a:p>
            <a:pPr algn="ctr" marL="0" indent="0"/>
            <a:r>
              <a:rPr smtClean="0" lang="en-US" dirty="0"/>
              <a:t>Squid</a:t>
            </a:r>
          </a:p>
        </p:txBody>
      </p:sp>
      <p:sp>
        <p:nvSpPr>
          <p:cNvPr name="Text Box 117" id="117"/>
          <p:cNvSpPr>
            <a:spLocks/>
          </p:cNvSpPr>
          <p:nvPr/>
        </p:nvSpPr>
        <p:spPr>
          <a:xfrm>
            <a:off y="2719387" x="7345362"/>
            <a:ext cy="392112" cx="623887"/>
          </a:xfrm>
          <a:prstGeom prst="rect">
            <a:avLst/>
          </a:prstGeom>
          <a:solidFill>
            <a:schemeClr val="bg1"/>
          </a:solidFill>
          <a:ln>
            <a:noFill/>
          </a:ln>
          <a:effectLst/>
        </p:spPr>
        <p:txBody>
          <a:bodyPr wrap="none" numCol="1" anchor="ctr"/>
          <a:lstStyle/>
          <a:p>
            <a:pPr algn="ctr" marL="0" indent="0"/>
            <a:r>
              <a:rPr smtClean="0" lang="en-US" dirty="0"/>
              <a:t>Shark</a:t>
            </a:r>
          </a:p>
        </p:txBody>
      </p:sp>
      <p:sp>
        <p:nvSpPr>
          <p:cNvPr name="Text Box 118" id="118"/>
          <p:cNvSpPr>
            <a:spLocks/>
          </p:cNvSpPr>
          <p:nvPr/>
        </p:nvSpPr>
        <p:spPr>
          <a:xfrm>
            <a:off y="4564062" x="252412"/>
            <a:ext cy="392112" cx="1320800"/>
          </a:xfrm>
          <a:prstGeom prst="rect">
            <a:avLst/>
          </a:prstGeom>
          <a:solidFill>
            <a:schemeClr val="bg1"/>
          </a:solidFill>
          <a:ln>
            <a:noFill/>
          </a:ln>
          <a:effectLst/>
        </p:spPr>
        <p:txBody>
          <a:bodyPr wrap="none" numCol="1" anchor="ctr"/>
          <a:lstStyle/>
          <a:p>
            <a:pPr algn="ctr" marL="0" indent="0"/>
            <a:r>
              <a:rPr smtClean="0" lang="en-US" dirty="0"/>
              <a:t>producer</a:t>
            </a:r>
          </a:p>
        </p:txBody>
      </p:sp>
      <p:sp>
        <p:nvSpPr>
          <p:cNvPr name="Text Box 119" id="119"/>
          <p:cNvSpPr>
            <a:spLocks/>
          </p:cNvSpPr>
          <p:nvPr/>
        </p:nvSpPr>
        <p:spPr>
          <a:xfrm>
            <a:off y="3829050" x="1708150"/>
            <a:ext cy="392112" cx="1320800"/>
          </a:xfrm>
          <a:prstGeom prst="rect">
            <a:avLst/>
          </a:prstGeom>
          <a:solidFill>
            <a:schemeClr val="bg1"/>
          </a:solidFill>
          <a:ln>
            <a:noFill/>
          </a:ln>
          <a:effectLst/>
        </p:spPr>
        <p:txBody>
          <a:bodyPr wrap="none" numCol="1" anchor="ctr"/>
          <a:lstStyle/>
          <a:p>
            <a:pPr algn="ctr" marL="0" indent="0"/>
            <a:r>
              <a:rPr smtClean="0" lang="en-US" dirty="0"/>
              <a:t>1 consumer</a:t>
            </a:r>
          </a:p>
        </p:txBody>
      </p:sp>
      <p:sp>
        <p:nvSpPr>
          <p:cNvPr name="Text Box 120" id="120"/>
          <p:cNvSpPr>
            <a:spLocks/>
          </p:cNvSpPr>
          <p:nvPr/>
        </p:nvSpPr>
        <p:spPr>
          <a:xfrm>
            <a:off y="3054350" x="3051175"/>
            <a:ext cy="392112" cx="1320800"/>
          </a:xfrm>
          <a:prstGeom prst="rect">
            <a:avLst/>
          </a:prstGeom>
          <a:solidFill>
            <a:schemeClr val="bg1"/>
          </a:solidFill>
          <a:ln>
            <a:noFill/>
          </a:ln>
          <a:effectLst/>
        </p:spPr>
        <p:txBody>
          <a:bodyPr wrap="none" numCol="1" anchor="ctr"/>
          <a:lstStyle/>
          <a:p>
            <a:pPr algn="ctr" marL="0" indent="0"/>
            <a:r>
              <a:rPr smtClean="0" lang="en-US" dirty="0"/>
              <a:t>2 consumer</a:t>
            </a:r>
          </a:p>
        </p:txBody>
      </p:sp>
      <p:sp>
        <p:nvSpPr>
          <p:cNvPr name="Text Box 121" id="121"/>
          <p:cNvSpPr>
            <a:spLocks/>
          </p:cNvSpPr>
          <p:nvPr/>
        </p:nvSpPr>
        <p:spPr>
          <a:xfrm>
            <a:off y="3773487" x="4949825"/>
            <a:ext cy="392112" cx="1320800"/>
          </a:xfrm>
          <a:prstGeom prst="rect">
            <a:avLst/>
          </a:prstGeom>
          <a:solidFill>
            <a:schemeClr val="bg1"/>
          </a:solidFill>
          <a:ln>
            <a:noFill/>
          </a:ln>
          <a:effectLst/>
        </p:spPr>
        <p:txBody>
          <a:bodyPr wrap="none" numCol="1" anchor="ctr"/>
          <a:lstStyle/>
          <a:p>
            <a:pPr algn="ctr" marL="0" indent="0"/>
            <a:r>
              <a:rPr smtClean="0" lang="en-US" dirty="0"/>
              <a:t>3 consumer</a:t>
            </a:r>
          </a:p>
        </p:txBody>
      </p:sp>
      <p:sp>
        <p:nvSpPr>
          <p:cNvPr name="Text Box 122" id="122"/>
          <p:cNvSpPr>
            <a:spLocks/>
          </p:cNvSpPr>
          <p:nvPr/>
        </p:nvSpPr>
        <p:spPr>
          <a:xfrm>
            <a:off y="4481512" x="6834187"/>
            <a:ext cy="392112" cx="1320800"/>
          </a:xfrm>
          <a:prstGeom prst="rect">
            <a:avLst/>
          </a:prstGeom>
          <a:solidFill>
            <a:schemeClr val="bg1"/>
          </a:solidFill>
          <a:ln>
            <a:noFill/>
          </a:ln>
          <a:effectLst/>
        </p:spPr>
        <p:txBody>
          <a:bodyPr wrap="none" numCol="1" anchor="ctr"/>
          <a:lstStyle/>
          <a:p>
            <a:pPr algn="ctr" marL="0" indent="0"/>
            <a:r>
              <a:rPr smtClean="0" lang="en-US" dirty="0"/>
              <a:t>4 consumer</a:t>
            </a:r>
          </a:p>
        </p:txBody>
      </p:sp>
      <p:sp>
        <p:nvSpPr>
          <p:cNvPr name="Text Box 123" id="123"/>
          <p:cNvSpPr>
            <a:spLocks/>
          </p:cNvSpPr>
          <p:nvPr/>
        </p:nvSpPr>
        <p:spPr>
          <a:xfrm flipV="1">
            <a:off y="4130675" x="830262"/>
            <a:ext cy="385762" cx="788987"/>
          </a:xfrm>
          <a:prstGeom prst="line">
            <a:avLst/>
          </a:prstGeom>
          <a:noFill/>
          <a:ln>
            <a:solidFill>
              <a:schemeClr val="tx1"/>
            </a:solidFill>
            <a:round/>
            <a:headEnd type="none"/>
            <a:tailEnd type="triangle"/>
          </a:ln>
          <a:effectLst/>
        </p:spPr>
      </p:sp>
      <p:sp>
        <p:nvSpPr>
          <p:cNvPr name="Text Box 124" id="124"/>
          <p:cNvSpPr>
            <a:spLocks/>
          </p:cNvSpPr>
          <p:nvPr/>
        </p:nvSpPr>
        <p:spPr>
          <a:xfrm flipV="1">
            <a:off y="3435350" x="2286000"/>
            <a:ext cy="471487" cx="762000"/>
          </a:xfrm>
          <a:prstGeom prst="line">
            <a:avLst/>
          </a:prstGeom>
          <a:noFill/>
          <a:ln>
            <a:solidFill>
              <a:schemeClr val="tx1"/>
            </a:solidFill>
            <a:round/>
            <a:headEnd type="none"/>
            <a:tailEnd type="triangle"/>
          </a:ln>
          <a:effectLst/>
        </p:spPr>
      </p:sp>
      <p:sp>
        <p:nvSpPr>
          <p:cNvPr name="Text Box 125" id="125"/>
          <p:cNvSpPr>
            <a:spLocks/>
          </p:cNvSpPr>
          <p:nvPr/>
        </p:nvSpPr>
        <p:spPr>
          <a:xfrm>
            <a:off y="3270250" x="4516437"/>
            <a:ext cy="498475" cx="996950"/>
          </a:xfrm>
          <a:prstGeom prst="line">
            <a:avLst/>
          </a:prstGeom>
          <a:noFill/>
          <a:ln>
            <a:solidFill>
              <a:schemeClr val="tx1"/>
            </a:solidFill>
            <a:round/>
            <a:headEnd type="none"/>
            <a:tailEnd type="triangle"/>
          </a:ln>
          <a:effectLst/>
        </p:spPr>
      </p:sp>
      <p:sp>
        <p:nvSpPr>
          <p:cNvPr name="Text Box 126" id="126"/>
          <p:cNvSpPr>
            <a:spLocks/>
          </p:cNvSpPr>
          <p:nvPr/>
        </p:nvSpPr>
        <p:spPr>
          <a:xfrm>
            <a:off y="4044950" x="6427787"/>
            <a:ext cy="457200" cx="1054100"/>
          </a:xfrm>
          <a:prstGeom prst="line">
            <a:avLst/>
          </a:prstGeom>
          <a:noFill/>
          <a:ln>
            <a:solidFill>
              <a:schemeClr val="tx1"/>
            </a:solidFill>
            <a:round/>
            <a:headEnd type="none"/>
            <a:tailEnd type="triangle"/>
          </a:ln>
          <a:effectLst/>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27" id="127"/>
          <p:cNvSpPr>
            <a:spLocks/>
          </p:cNvSpPr>
          <p:nvPr>
            <p:ph type="title"/>
          </p:nvPr>
        </p:nvSpPr>
        <p:spPr>
          <a:xfrm>
            <a:off y="473075" x="533400"/>
            <a:ext cy="1143000" cx="8153400"/>
          </a:xfrm>
          <a:prstGeom prst="rect">
            <a:avLst/>
          </a:prstGeom>
        </p:spPr>
        <p:txBody>
          <a:bodyPr tIns="45720" wrap="square" rIns="91440" numCol="1" lIns="91440" bIns="45720" anchor="b"/>
          <a:lstStyle/>
          <a:p>
            <a:pPr marL="0" indent="0"/>
            <a:r>
              <a:rPr smtClean="0" lang="en-US" dirty="0"/>
              <a:t>Feeding Relationships</a:t>
            </a:r>
          </a:p>
        </p:txBody>
      </p:sp>
      <p:sp>
        <p:nvSpPr>
          <p:cNvPr name="Text Box 128" id="128"/>
          <p:cNvSpPr>
            <a:spLocks/>
          </p:cNvSpPr>
          <p:nvPr>
            <p:ph type="obj"/>
          </p:nvPr>
        </p:nvSpPr>
        <p:spPr>
          <a:xfrm>
            <a:off y="1828800" x="533400"/>
            <a:ext cy="4038600" cx="8153400"/>
          </a:xfrm>
          <a:prstGeom prst="rect">
            <a:avLst/>
          </a:prstGeom>
        </p:spPr>
        <p:txBody>
          <a:bodyPr tIns="45720" wrap="square" rIns="91440" numCol="1" lIns="91440" bIns="45720" anchor="t"/>
          <a:lstStyle/>
          <a:p>
            <a:pPr lvl="1" marL="742950" indent="0"/>
            <a:r>
              <a:rPr smtClean="0" lang="en-US" dirty="0"/>
              <a:t>*Trophic Levels</a:t>
            </a:r>
          </a:p>
          <a:p>
            <a:pPr lvl="2" marL="1143000" indent="-228600"/>
            <a:r>
              <a:rPr smtClean="0" lang="en-US" dirty="0"/>
              <a:t>Each step in a food chain is called a </a:t>
            </a:r>
            <a:r>
              <a:rPr smtClean="0" lang="en-US" dirty="0" b="1"/>
              <a:t>trophic level</a:t>
            </a:r>
            <a:r>
              <a:rPr smtClean="0" lang="en-US" dirty="0"/>
              <a:t>.</a:t>
            </a:r>
          </a:p>
          <a:p>
            <a:pPr lvl="2" marL="1143000" indent="-228600"/>
            <a:r>
              <a:rPr smtClean="0" lang="en-US" dirty="0"/>
              <a:t>Producers make up the first trophic level. </a:t>
            </a:r>
          </a:p>
          <a:p>
            <a:pPr lvl="2" marL="1143000" indent="-228600"/>
            <a:r>
              <a:rPr smtClean="0" lang="en-US" dirty="0"/>
              <a:t>Consumers make up the second, third, or higher trophic levels. </a:t>
            </a:r>
          </a:p>
          <a:p>
            <a:pPr lvl="2" marL="1143000" indent="-228600"/>
            <a:r>
              <a:rPr smtClean="0" lang="en-US" dirty="0"/>
              <a:t>Each consumer depends on the trophic level below it for energy.  </a:t>
            </a:r>
          </a:p>
        </p:txBody>
      </p:sp>
      <p:sp>
        <p:nvSpPr>
          <p:cNvPr name="Text Box 129" id="129"/>
          <p:cNvSpPr txBox="1">
            <a:spLocks/>
          </p:cNvSpPr>
          <p:nvPr/>
        </p:nvSpPr>
        <p:spPr>
          <a:xfrm>
            <a:off y="6248400" x="3238500"/>
            <a:ext cy="457200" cx="2895600"/>
          </a:xfrm>
          <a:prstGeom prst="rect">
            <a:avLst/>
          </a:prstGeom>
          <a:noFill/>
          <a:ln>
            <a:noFill/>
          </a:ln>
          <a:effectLst/>
        </p:spPr>
        <p:txBody>
          <a:bodyPr numCol="1" anchor="b"/>
          <a:lstStyle/>
          <a:p>
            <a:pPr algn="ctr" marL="0" indent="0"/>
            <a:r>
              <a:rPr sz="1000" smtClean="0" lang="en-US" dirty="0" b="0">
                <a:solidFill>
                  <a:schemeClr val="bg2"/>
                </a:solidFill>
              </a:rPr>
              <a:t>Copyright Pearson Prentice Hall</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scaled="0" ang="16200000"/>
        </a:gradFill>
      </a:fillStyleLst>
      <a:lnStyleLst>
        <a:ln algn="ctr" w="9525" cmpd="sng" cap="flat">
          <a:solidFill>
            <a:schemeClr val="phClr">
              <a:shade val="95000"/>
              <a:satMod val="105000"/>
            </a:schemeClr>
          </a:solidFill>
          <a:prstDash val="solid"/>
        </a:ln>
        <a:ln algn="ctr" w="25400" cmpd="sng" cap="flat">
          <a:solidFill>
            <a:schemeClr val="phClr"/>
          </a:solidFill>
          <a:prstDash val="solid"/>
        </a:ln>
        <a:ln algn="ctr" w="38100" cmpd="sng" cap="flat">
          <a:solidFill>
            <a:schemeClr val="phClr"/>
          </a:solidFill>
          <a:prstDash val="solid"/>
        </a:ln>
      </a:lnStyleLst>
      <a:effectStyleLst>
        <a:effectStyle>
          <a:effectLst>
            <a:outerShdw dist="20000" dir="5400000" rotWithShape="0" blurRad="40000">
              <a:srgbClr val="000000">
                <a:alpha val="38000"/>
              </a:srgbClr>
            </a:outerShdw>
          </a:effectLst>
        </a:effectStyle>
        <a:effectStyle>
          <a:effectLst>
            <a:outerShdw dist="23000" dir="5400000" rotWithShape="0" blurRad="40000">
              <a:srgbClr val="000000">
                <a:alpha val="35000"/>
              </a:srgbClr>
            </a:outerShdw>
          </a:effectLst>
        </a:effectStyle>
        <a:effectStyle>
          <a:effectLst>
            <a:outerShdw dist="23000" dir="5400000" rotWithShape="0" blurRad="40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r="50000" l="50000" b="180000"/>
          </a:path>
        </a:gradFill>
        <a:gradFill rotWithShape="1">
          <a:gsLst>
            <a:gs pos="0">
              <a:schemeClr val="phClr">
                <a:tint val="80000"/>
                <a:satMod val="300000"/>
              </a:schemeClr>
            </a:gs>
            <a:gs pos="100000">
              <a:schemeClr val="phClr">
                <a:shade val="30000"/>
                <a:satMod val="200000"/>
              </a:schemeClr>
            </a:gs>
          </a:gsLst>
          <a:path path="circle">
            <a:fillToRect t="50000" r="50000" l="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tx1="dk1" tx2="dk2" bg1="lt1" accent6="accent6" bg2="lt2" accent5="accent5" accent4="accent4" accent3="accent3" folHlink="folHlink" accent2="accent2" hlink="hlink" accent1="accent1"/>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tx1="dk1" tx2="dk2" bg1="lt1" accent6="accent6" bg2="lt2" accent5="accent5" accent4="accent4" accent3="accent3" folHlink="folHlink" accent2="accent2" hlink="hlink" accent1="accent1"/>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tx1="dk1" tx2="dk2" bg1="lt1" accent6="accent6" bg2="lt2" accent5="accent5" accent4="accent4" accent3="accent3" folHlink="folHlink" accent2="accent2" hlink="hlink" accent1="accent1"/>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tx1="dk1" tx2="dk2" bg1="lt1" accent6="accent6" bg2="lt2" accent5="accent5" accent4="accent4" accent3="accent3" folHlink="folHlink" accent2="accent2" hlink="hlink" accent1="accent1"/>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tx1="dk1" tx2="dk2" bg1="lt1" accent6="accent6" bg2="lt2" accent5="accent5" accent4="accent4" accent3="accent3" folHlink="folHlink" accent2="accent2" hlink="hlink" accent1="accent1"/>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tx1="lt1" tx2="lt2" bg1="dk2" accent6="accent6" bg2="dk1" accent5="accent5" accent4="accent4" accent3="accent3" folHlink="folHlink" accent2="accent2" hlink="hlink" accent1="accent1"/>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tx1="lt1" tx2="lt2" bg1="dk2" accent6="accent6" bg2="dk1" accent5="accent5" accent4="accent4" accent3="accent3" folHlink="folHlink" accent2="accent2" hlink="hlink" accent1="accent1"/>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tx1="lt1" tx2="lt2" bg1="dk2" accent6="accent6" bg2="dk1" accent5="accent5" accent4="accent4" accent3="accent3" folHlink="folHlink" accent2="accent2" hlink="hlink" accent1="accent1"/>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tx1="lt1" tx2="lt2" bg1="dk2" accent6="accent6" bg2="dk1" accent5="accent5" accent4="accent4" accent3="accent3" folHlink="folHlink" accent2="accent2" hlink="hlink" accent1="accent1"/>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tx1="lt1" tx2="lt2" bg1="dk2" accent6="accent6" bg2="dk1" accent5="accent5" accent4="accent4" accent3="accent3" folHlink="folHlink" accent2="accent2" hlink="hlink" accent1="accent1"/>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tx1="lt1" tx2="lt2" bg1="dk2" accent6="accent6" bg2="dk1" accent5="accent5" accent4="accent4" accent3="accent3" folHlink="folHlink" accent2="accent2" hlink="hlink" accent1="accent1"/>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tx1="lt1" tx2="lt2" bg1="dk2" accent6="accent6" bg2="dk1" accent5="accent5" accent4="accent4" accent3="accent3" folHlink="folHlink" accent2="accent2" hlink="hlink" accent1="accent1"/>
    </a:extraClrScheme>
  </a:extraClrSchemeLst>
</a:theme>
</file>

<file path=ppt/theme/theme2.xml><?xml version="1.0" encoding="utf-8"?>
<a:theme xmlns:a="http://schemas.openxmlformats.org/drawingml/2006/main" name="Default Design">
  <a:themeElements>
    <a:clrScheme name="Office">
      <a:dk1>
        <a:srgbClr val="FFFFFF"/>
      </a:dk1>
      <a:lt1>
        <a:srgbClr val="000000"/>
      </a:lt1>
      <a:dk2>
        <a:srgbClr val="FFFFFF"/>
      </a:dk2>
      <a:lt2>
        <a:srgbClr val="666633"/>
      </a:lt2>
      <a:accent1>
        <a:srgbClr val="666699"/>
      </a:accent1>
      <a:accent2>
        <a:srgbClr val="990000"/>
      </a:accent2>
      <a:accent3>
        <a:srgbClr val="000000"/>
      </a:accent3>
      <a:accent4>
        <a:srgbClr val="666699"/>
      </a:accent4>
      <a:accent5>
        <a:srgbClr val="990000"/>
      </a:accent5>
      <a:accent6>
        <a:srgbClr val="000000"/>
      </a:accent6>
      <a:hlink>
        <a:srgbClr val="999900"/>
      </a:hlink>
      <a:folHlink>
        <a:srgbClr val="FFFF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scaled="0" ang="16200000"/>
        </a:gradFill>
      </a:fillStyleLst>
      <a:lnStyleLst>
        <a:ln algn="ctr" w="9525" cmpd="sng" cap="flat">
          <a:solidFill>
            <a:schemeClr val="phClr">
              <a:shade val="95000"/>
              <a:satMod val="105000"/>
            </a:schemeClr>
          </a:solidFill>
          <a:prstDash val="solid"/>
        </a:ln>
        <a:ln algn="ctr" w="25400" cmpd="sng" cap="flat">
          <a:solidFill>
            <a:schemeClr val="phClr"/>
          </a:solidFill>
          <a:prstDash val="solid"/>
        </a:ln>
        <a:ln algn="ctr" w="38100" cmpd="sng" cap="flat">
          <a:solidFill>
            <a:schemeClr val="phClr"/>
          </a:solidFill>
          <a:prstDash val="solid"/>
        </a:ln>
      </a:lnStyleLst>
      <a:effectStyleLst>
        <a:effectStyle>
          <a:effectLst>
            <a:outerShdw dist="20000" dir="5400000" rotWithShape="0" blurRad="40000">
              <a:srgbClr val="000000">
                <a:alpha val="38000"/>
              </a:srgbClr>
            </a:outerShdw>
          </a:effectLst>
        </a:effectStyle>
        <a:effectStyle>
          <a:effectLst>
            <a:outerShdw dist="23000" dir="5400000" rotWithShape="0" blurRad="40000">
              <a:srgbClr val="000000">
                <a:alpha val="35000"/>
              </a:srgbClr>
            </a:outerShdw>
          </a:effectLst>
        </a:effectStyle>
        <a:effectStyle>
          <a:effectLst>
            <a:outerShdw dist="23000" dir="5400000" rotWithShape="0" blurRad="40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r="50000" l="50000" b="180000"/>
          </a:path>
        </a:gradFill>
        <a:gradFill rotWithShape="1">
          <a:gsLst>
            <a:gs pos="0">
              <a:schemeClr val="phClr">
                <a:tint val="80000"/>
                <a:satMod val="300000"/>
              </a:schemeClr>
            </a:gs>
            <a:gs pos="100000">
              <a:schemeClr val="phClr">
                <a:shade val="30000"/>
                <a:satMod val="200000"/>
              </a:schemeClr>
            </a:gs>
          </a:gsLst>
          <a:path path="circle">
            <a:fillToRect t="50000" r="50000" l="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tx1="dk1" tx2="dk2" bg1="lt1" accent6="accent6" bg2="lt2" accent5="accent5" accent4="accent4" accent3="accent3" folHlink="folHlink" accent2="accent2" hlink="hlink" accent1="accent1"/>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tx1="dk1" tx2="dk2" bg1="lt1" accent6="accent6" bg2="lt2" accent5="accent5" accent4="accent4" accent3="accent3" folHlink="folHlink" accent2="accent2" hlink="hlink" accent1="accent1"/>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tx1="dk1" tx2="dk2" bg1="lt1" accent6="accent6" bg2="lt2" accent5="accent5" accent4="accent4" accent3="accent3" folHlink="folHlink" accent2="accent2" hlink="hlink" accent1="accent1"/>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tx1="dk1" tx2="dk2" bg1="lt1" accent6="accent6" bg2="lt2" accent5="accent5" accent4="accent4" accent3="accent3" folHlink="folHlink" accent2="accent2" hlink="hlink" accent1="accent1"/>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tx1="dk1" tx2="dk2" bg1="lt1" accent6="accent6" bg2="lt2" accent5="accent5" accent4="accent4" accent3="accent3" folHlink="folHlink" accent2="accent2" hlink="hlink" accent1="accent1"/>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tx1="lt1" tx2="lt2" bg1="dk2" accent6="accent6" bg2="dk1" accent5="accent5" accent4="accent4" accent3="accent3" folHlink="folHlink" accent2="accent2" hlink="hlink" accent1="accent1"/>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tx1="lt1" tx2="lt2" bg1="dk2" accent6="accent6" bg2="dk1" accent5="accent5" accent4="accent4" accent3="accent3" folHlink="folHlink" accent2="accent2" hlink="hlink" accent1="accent1"/>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tx1="lt1" tx2="lt2" bg1="dk2" accent6="accent6" bg2="dk1" accent5="accent5" accent4="accent4" accent3="accent3" folHlink="folHlink" accent2="accent2" hlink="hlink" accent1="accent1"/>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tx1="lt1" tx2="lt2" bg1="dk2" accent6="accent6" bg2="dk1" accent5="accent5" accent4="accent4" accent3="accent3" folHlink="folHlink" accent2="accent2" hlink="hlink" accent1="accent1"/>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tx1="lt1" tx2="lt2" bg1="dk2" accent6="accent6" bg2="dk1" accent5="accent5" accent4="accent4" accent3="accent3" folHlink="folHlink" accent2="accent2" hlink="hlink" accent1="accent1"/>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tx1="lt1" tx2="lt2" bg1="dk2" accent6="accent6" bg2="dk1" accent5="accent5" accent4="accent4" accent3="accent3" folHlink="folHlink" accent2="accent2" hlink="hlink" accent1="accent1"/>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tx1="lt1" tx2="lt2" bg1="dk2" accent6="accent6" bg2="dk1" accent5="accent5" accent4="accent4" accent3="accent3" folHlink="folHlink" accent2="accent2" hlink="hlink" accent1="accent1"/>
    </a:extraClrScheme>
  </a:extraClrSchemeLst>
</a:theme>
</file>

<file path=ppt/theme/theme3.xml><?xml version="1.0" encoding="utf-8"?>
<a:theme xmlns:a="http://schemas.openxmlformats.org/drawingml/2006/main" name="Default Design">
  <a:themeElements>
    <a:clrScheme name="Office">
      <a:dk1>
        <a:srgbClr val="000000"/>
      </a:dk1>
      <a:lt1>
        <a:srgbClr val="FFFFFF"/>
      </a:lt1>
      <a:dk2>
        <a:srgbClr val="000000"/>
      </a:dk2>
      <a:lt2>
        <a:srgbClr val="535353"/>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scaled="0" ang="16200000"/>
        </a:gradFill>
      </a:fillStyleLst>
      <a:lnStyleLst>
        <a:ln algn="ctr" w="9525" cmpd="sng" cap="flat">
          <a:solidFill>
            <a:schemeClr val="phClr">
              <a:shade val="95000"/>
              <a:satMod val="105000"/>
            </a:schemeClr>
          </a:solidFill>
          <a:prstDash val="solid"/>
        </a:ln>
        <a:ln algn="ctr" w="25400" cmpd="sng" cap="flat">
          <a:solidFill>
            <a:schemeClr val="phClr"/>
          </a:solidFill>
          <a:prstDash val="solid"/>
        </a:ln>
        <a:ln algn="ctr" w="38100" cmpd="sng" cap="flat">
          <a:solidFill>
            <a:schemeClr val="phClr"/>
          </a:solidFill>
          <a:prstDash val="solid"/>
        </a:ln>
      </a:lnStyleLst>
      <a:effectStyleLst>
        <a:effectStyle>
          <a:effectLst>
            <a:outerShdw dist="20000" dir="5400000" rotWithShape="0" blurRad="40000">
              <a:srgbClr val="000000">
                <a:alpha val="38000"/>
              </a:srgbClr>
            </a:outerShdw>
          </a:effectLst>
        </a:effectStyle>
        <a:effectStyle>
          <a:effectLst>
            <a:outerShdw dist="23000" dir="5400000" rotWithShape="0" blurRad="40000">
              <a:srgbClr val="000000">
                <a:alpha val="35000"/>
              </a:srgbClr>
            </a:outerShdw>
          </a:effectLst>
        </a:effectStyle>
        <a:effectStyle>
          <a:effectLst>
            <a:outerShdw dist="23000" dir="5400000" rotWithShape="0" blurRad="40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r="50000" l="50000" b="180000"/>
          </a:path>
        </a:gradFill>
        <a:gradFill rotWithShape="1">
          <a:gsLst>
            <a:gs pos="0">
              <a:schemeClr val="phClr">
                <a:tint val="80000"/>
                <a:satMod val="300000"/>
              </a:schemeClr>
            </a:gs>
            <a:gs pos="100000">
              <a:schemeClr val="phClr">
                <a:shade val="30000"/>
                <a:satMod val="200000"/>
              </a:schemeClr>
            </a:gs>
          </a:gsLst>
          <a:path path="circle">
            <a:fillToRect t="50000" r="50000" l="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tx1="dk1" tx2="dk2" bg1="lt1" accent6="accent6" bg2="lt2" accent5="accent5" accent4="accent4" accent3="accent3" folHlink="folHlink" accent2="accent2" hlink="hlink" accent1="accent1"/>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tx1="dk1" tx2="dk2" bg1="lt1" accent6="accent6" bg2="lt2" accent5="accent5" accent4="accent4" accent3="accent3" folHlink="folHlink" accent2="accent2" hlink="hlink" accent1="accent1"/>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tx1="dk1" tx2="dk2" bg1="lt1" accent6="accent6" bg2="lt2" accent5="accent5" accent4="accent4" accent3="accent3" folHlink="folHlink" accent2="accent2" hlink="hlink" accent1="accent1"/>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tx1="dk1" tx2="dk2" bg1="lt1" accent6="accent6" bg2="lt2" accent5="accent5" accent4="accent4" accent3="accent3" folHlink="folHlink" accent2="accent2" hlink="hlink" accent1="accent1"/>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tx1="dk1" tx2="dk2" bg1="lt1" accent6="accent6" bg2="lt2" accent5="accent5" accent4="accent4" accent3="accent3" folHlink="folHlink" accent2="accent2" hlink="hlink" accent1="accent1"/>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tx1="lt1" tx2="lt2" bg1="dk2" accent6="accent6" bg2="dk1" accent5="accent5" accent4="accent4" accent3="accent3" folHlink="folHlink" accent2="accent2" hlink="hlink" accent1="accent1"/>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tx1="lt1" tx2="lt2" bg1="dk2" accent6="accent6" bg2="dk1" accent5="accent5" accent4="accent4" accent3="accent3" folHlink="folHlink" accent2="accent2" hlink="hlink" accent1="accent1"/>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tx1="lt1" tx2="lt2" bg1="dk2" accent6="accent6" bg2="dk1" accent5="accent5" accent4="accent4" accent3="accent3" folHlink="folHlink" accent2="accent2" hlink="hlink" accent1="accent1"/>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tx1="lt1" tx2="lt2" bg1="dk2" accent6="accent6" bg2="dk1" accent5="accent5" accent4="accent4" accent3="accent3" folHlink="folHlink" accent2="accent2" hlink="hlink" accent1="accent1"/>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tx1="lt1" tx2="lt2" bg1="dk2" accent6="accent6" bg2="dk1" accent5="accent5" accent4="accent4" accent3="accent3" folHlink="folHlink" accent2="accent2" hlink="hlink" accent1="accent1"/>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tx1="lt1" tx2="lt2" bg1="dk2" accent6="accent6" bg2="dk1" accent5="accent5" accent4="accent4" accent3="accent3" folHlink="folHlink" accent2="accent2" hlink="hlink" accent1="accent1"/>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tx1="lt1" tx2="lt2" bg1="dk2" accent6="accent6" bg2="dk1" accent5="accent5" accent4="accent4" accent3="accent3" folHlink="folHlink" accent2="accent2" hlink="hlink" accent1="accent1"/>
    </a:extraClrScheme>
  </a:extraClrSchemeLst>
</a:theme>
</file>

<file path=ppt/theme/theme4.xml><?xml version="1.0" encoding="utf-8"?>
<a:theme xmlns:a="http://schemas.openxmlformats.org/drawingml/2006/main" name="Default Design">
  <a:themeElements>
    <a:clrScheme name="Office">
      <a:dk1>
        <a:srgbClr val="000000"/>
      </a:dk1>
      <a:lt1>
        <a:srgbClr val="FFFFFF"/>
      </a:lt1>
      <a:dk2>
        <a:srgbClr val="000000"/>
      </a:dk2>
      <a:lt2>
        <a:srgbClr val="535353"/>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scaled="0" ang="16200000"/>
        </a:gradFill>
      </a:fillStyleLst>
      <a:lnStyleLst>
        <a:ln algn="ctr" w="9525" cmpd="sng" cap="flat">
          <a:solidFill>
            <a:schemeClr val="phClr">
              <a:shade val="95000"/>
              <a:satMod val="105000"/>
            </a:schemeClr>
          </a:solidFill>
          <a:prstDash val="solid"/>
        </a:ln>
        <a:ln algn="ctr" w="25400" cmpd="sng" cap="flat">
          <a:solidFill>
            <a:schemeClr val="phClr"/>
          </a:solidFill>
          <a:prstDash val="solid"/>
        </a:ln>
        <a:ln algn="ctr" w="38100" cmpd="sng" cap="flat">
          <a:solidFill>
            <a:schemeClr val="phClr"/>
          </a:solidFill>
          <a:prstDash val="solid"/>
        </a:ln>
      </a:lnStyleLst>
      <a:effectStyleLst>
        <a:effectStyle>
          <a:effectLst>
            <a:outerShdw dist="20000" dir="5400000" rotWithShape="0" blurRad="40000">
              <a:srgbClr val="000000">
                <a:alpha val="38000"/>
              </a:srgbClr>
            </a:outerShdw>
          </a:effectLst>
        </a:effectStyle>
        <a:effectStyle>
          <a:effectLst>
            <a:outerShdw dist="23000" dir="5400000" rotWithShape="0" blurRad="40000">
              <a:srgbClr val="000000">
                <a:alpha val="35000"/>
              </a:srgbClr>
            </a:outerShdw>
          </a:effectLst>
        </a:effectStyle>
        <a:effectStyle>
          <a:effectLst>
            <a:outerShdw dist="23000" dir="5400000" rotWithShape="0" blurRad="40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r="50000" l="50000" b="180000"/>
          </a:path>
        </a:gradFill>
        <a:gradFill rotWithShape="1">
          <a:gsLst>
            <a:gs pos="0">
              <a:schemeClr val="phClr">
                <a:tint val="80000"/>
                <a:satMod val="300000"/>
              </a:schemeClr>
            </a:gs>
            <a:gs pos="100000">
              <a:schemeClr val="phClr">
                <a:shade val="30000"/>
                <a:satMod val="200000"/>
              </a:schemeClr>
            </a:gs>
          </a:gsLst>
          <a:path path="circle">
            <a:fillToRect t="50000" r="50000" l="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tx1="dk1" tx2="dk2" bg1="lt1" accent6="accent6" bg2="lt2" accent5="accent5" accent4="accent4" accent3="accent3" folHlink="folHlink" accent2="accent2" hlink="hlink" accent1="accent1"/>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tx1="dk1" tx2="dk2" bg1="lt1" accent6="accent6" bg2="lt2" accent5="accent5" accent4="accent4" accent3="accent3" folHlink="folHlink" accent2="accent2" hlink="hlink" accent1="accent1"/>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tx1="dk1" tx2="dk2" bg1="lt1" accent6="accent6" bg2="lt2" accent5="accent5" accent4="accent4" accent3="accent3" folHlink="folHlink" accent2="accent2" hlink="hlink" accent1="accent1"/>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tx1="dk1" tx2="dk2" bg1="lt1" accent6="accent6" bg2="lt2" accent5="accent5" accent4="accent4" accent3="accent3" folHlink="folHlink" accent2="accent2" hlink="hlink" accent1="accent1"/>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tx1="dk1" tx2="dk2" bg1="lt1" accent6="accent6" bg2="lt2" accent5="accent5" accent4="accent4" accent3="accent3" folHlink="folHlink" accent2="accent2" hlink="hlink" accent1="accent1"/>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tx1="lt1" tx2="lt2" bg1="dk2" accent6="accent6" bg2="dk1" accent5="accent5" accent4="accent4" accent3="accent3" folHlink="folHlink" accent2="accent2" hlink="hlink" accent1="accent1"/>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tx1="lt1" tx2="lt2" bg1="dk2" accent6="accent6" bg2="dk1" accent5="accent5" accent4="accent4" accent3="accent3" folHlink="folHlink" accent2="accent2" hlink="hlink" accent1="accent1"/>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tx1="lt1" tx2="lt2" bg1="dk2" accent6="accent6" bg2="dk1" accent5="accent5" accent4="accent4" accent3="accent3" folHlink="folHlink" accent2="accent2" hlink="hlink" accent1="accent1"/>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tx1="lt1" tx2="lt2" bg1="dk2" accent6="accent6" bg2="dk1" accent5="accent5" accent4="accent4" accent3="accent3" folHlink="folHlink" accent2="accent2" hlink="hlink" accent1="accent1"/>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tx1="lt1" tx2="lt2" bg1="dk2" accent6="accent6" bg2="dk1" accent5="accent5" accent4="accent4" accent3="accent3" folHlink="folHlink" accent2="accent2" hlink="hlink" accent1="accent1"/>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tx1="lt1" tx2="lt2" bg1="dk2" accent6="accent6" bg2="dk1" accent5="accent5" accent4="accent4" accent3="accent3" folHlink="folHlink" accent2="accent2" hlink="hlink" accent1="accent1"/>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tx1="lt1" tx2="lt2" bg1="dk2" accent6="accent6" bg2="dk1" accent5="accent5" accent4="accent4" accent3="accent3" folHlink="folHlink" accent2="accent2" hlink="hlink" accent1="accent1"/>
    </a:extraClrScheme>
  </a:extraClrSchemeLst>
</a:theme>
</file>

<file path=ppt/theme/theme5.xml><?xml version="1.0" encoding="utf-8"?>
<a:theme xmlns:a="http://schemas.openxmlformats.org/drawingml/2006/main" name="Default Design">
  <a:themeElements>
    <a:clrScheme name="Office">
      <a:dk1>
        <a:srgbClr val="FFFFFF"/>
      </a:dk1>
      <a:lt1>
        <a:srgbClr val="000000"/>
      </a:lt1>
      <a:dk2>
        <a:srgbClr val="FFFFFF"/>
      </a:dk2>
      <a:lt2>
        <a:srgbClr val="666633"/>
      </a:lt2>
      <a:accent1>
        <a:srgbClr val="666699"/>
      </a:accent1>
      <a:accent2>
        <a:srgbClr val="990000"/>
      </a:accent2>
      <a:accent3>
        <a:srgbClr val="000000"/>
      </a:accent3>
      <a:accent4>
        <a:srgbClr val="666699"/>
      </a:accent4>
      <a:accent5>
        <a:srgbClr val="990000"/>
      </a:accent5>
      <a:accent6>
        <a:srgbClr val="000000"/>
      </a:accent6>
      <a:hlink>
        <a:srgbClr val="999900"/>
      </a:hlink>
      <a:folHlink>
        <a:srgbClr val="FFFF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scaled="0" ang="16200000"/>
        </a:gradFill>
      </a:fillStyleLst>
      <a:lnStyleLst>
        <a:ln algn="ctr" w="9525" cmpd="sng" cap="flat">
          <a:solidFill>
            <a:schemeClr val="phClr">
              <a:shade val="95000"/>
              <a:satMod val="105000"/>
            </a:schemeClr>
          </a:solidFill>
          <a:prstDash val="solid"/>
        </a:ln>
        <a:ln algn="ctr" w="25400" cmpd="sng" cap="flat">
          <a:solidFill>
            <a:schemeClr val="phClr"/>
          </a:solidFill>
          <a:prstDash val="solid"/>
        </a:ln>
        <a:ln algn="ctr" w="38100" cmpd="sng" cap="flat">
          <a:solidFill>
            <a:schemeClr val="phClr"/>
          </a:solidFill>
          <a:prstDash val="solid"/>
        </a:ln>
      </a:lnStyleLst>
      <a:effectStyleLst>
        <a:effectStyle>
          <a:effectLst>
            <a:outerShdw dist="20000" dir="5400000" rotWithShape="0" blurRad="40000">
              <a:srgbClr val="000000">
                <a:alpha val="38000"/>
              </a:srgbClr>
            </a:outerShdw>
          </a:effectLst>
        </a:effectStyle>
        <a:effectStyle>
          <a:effectLst>
            <a:outerShdw dist="23000" dir="5400000" rotWithShape="0" blurRad="40000">
              <a:srgbClr val="000000">
                <a:alpha val="35000"/>
              </a:srgbClr>
            </a:outerShdw>
          </a:effectLst>
        </a:effectStyle>
        <a:effectStyle>
          <a:effectLst>
            <a:outerShdw dist="23000" dir="5400000" rotWithShape="0" blurRad="40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r="50000" l="50000" b="180000"/>
          </a:path>
        </a:gradFill>
        <a:gradFill rotWithShape="1">
          <a:gsLst>
            <a:gs pos="0">
              <a:schemeClr val="phClr">
                <a:tint val="80000"/>
                <a:satMod val="300000"/>
              </a:schemeClr>
            </a:gs>
            <a:gs pos="100000">
              <a:schemeClr val="phClr">
                <a:shade val="30000"/>
                <a:satMod val="200000"/>
              </a:schemeClr>
            </a:gs>
          </a:gsLst>
          <a:path path="circle">
            <a:fillToRect t="50000" r="50000" l="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tx1="dk1" tx2="dk2" bg1="lt1" accent6="accent6" bg2="lt2" accent5="accent5" accent4="accent4" accent3="accent3" folHlink="folHlink" accent2="accent2" hlink="hlink" accent1="accent1"/>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tx1="dk1" tx2="dk2" bg1="lt1" accent6="accent6" bg2="lt2" accent5="accent5" accent4="accent4" accent3="accent3" folHlink="folHlink" accent2="accent2" hlink="hlink" accent1="accent1"/>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tx1="dk1" tx2="dk2" bg1="lt1" accent6="accent6" bg2="lt2" accent5="accent5" accent4="accent4" accent3="accent3" folHlink="folHlink" accent2="accent2" hlink="hlink" accent1="accent1"/>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tx1="dk1" tx2="dk2" bg1="lt1" accent6="accent6" bg2="lt2" accent5="accent5" accent4="accent4" accent3="accent3" folHlink="folHlink" accent2="accent2" hlink="hlink" accent1="accent1"/>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tx1="dk1" tx2="dk2" bg1="lt1" accent6="accent6" bg2="lt2" accent5="accent5" accent4="accent4" accent3="accent3" folHlink="folHlink" accent2="accent2" hlink="hlink" accent1="accent1"/>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tx1="lt1" tx2="lt2" bg1="dk2" accent6="accent6" bg2="dk1" accent5="accent5" accent4="accent4" accent3="accent3" folHlink="folHlink" accent2="accent2" hlink="hlink" accent1="accent1"/>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tx1="lt1" tx2="lt2" bg1="dk2" accent6="accent6" bg2="dk1" accent5="accent5" accent4="accent4" accent3="accent3" folHlink="folHlink" accent2="accent2" hlink="hlink" accent1="accent1"/>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tx1="lt1" tx2="lt2" bg1="dk2" accent6="accent6" bg2="dk1" accent5="accent5" accent4="accent4" accent3="accent3" folHlink="folHlink" accent2="accent2" hlink="hlink" accent1="accent1"/>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tx1="lt1" tx2="lt2" bg1="dk2" accent6="accent6" bg2="dk1" accent5="accent5" accent4="accent4" accent3="accent3" folHlink="folHlink" accent2="accent2" hlink="hlink" accent1="accent1"/>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tx1="lt1" tx2="lt2" bg1="dk2" accent6="accent6" bg2="dk1" accent5="accent5" accent4="accent4" accent3="accent3" folHlink="folHlink" accent2="accent2" hlink="hlink" accent1="accent1"/>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tx1="lt1" tx2="lt2" bg1="dk2" accent6="accent6" bg2="dk1" accent5="accent5" accent4="accent4" accent3="accent3" folHlink="folHlink" accent2="accent2" hlink="hlink" accent1="accent1"/>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tx1="lt1" tx2="lt2" bg1="dk2" accent6="accent6" bg2="dk1" accent5="accent5" accent4="accent4" accent3="accent3" folHlink="folHlink" accent2="accent2" hlink="hlink" accent1="accent1"/>
    </a:extraClrScheme>
  </a:extraClrSchemeLst>
</a:theme>
</file>

<file path=docProps/app.xml><?xml version="1.0" encoding="utf-8"?>
<Properties xmlns="http://schemas.openxmlformats.org/officeDocument/2006/extended-properties" xmlns:vt="http://schemas.openxmlformats.org/officeDocument/2006/docPropsVTypes">
  <Words>745</Words>
  <Paragraphs>133</Paragraphs>
  <Slides>19</Slides>
  <Notes>18</Notes>
  <TotalTime>0</TotalTime>
  <HiddenSlides>0</HiddenSlides>
  <ScaleCrop>false</ScaleCrop>
  <HyperlinksChanged>false</HyperlinksChanged>
  <PresentationFormat/>
</Properties>
</file>